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983D29E8-B4C0-4E6B-BC19-FC31461165B0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C37C0-DD66-4192-99C2-A5CAC5753717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CEEA-2382-40D5-B86E-273CA9F33CF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C37C0-DD66-4192-99C2-A5CAC5753717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CEEA-2382-40D5-B86E-273CA9F33C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C37C0-DD66-4192-99C2-A5CAC5753717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CEEA-2382-40D5-B86E-273CA9F33C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C37C0-DD66-4192-99C2-A5CAC5753717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CEEA-2382-40D5-B86E-273CA9F33C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C37C0-DD66-4192-99C2-A5CAC5753717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CEEA-2382-40D5-B86E-273CA9F33CF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C37C0-DD66-4192-99C2-A5CAC5753717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CEEA-2382-40D5-B86E-273CA9F33C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C37C0-DD66-4192-99C2-A5CAC5753717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CEEA-2382-40D5-B86E-273CA9F33C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C37C0-DD66-4192-99C2-A5CAC5753717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CEEA-2382-40D5-B86E-273CA9F33C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C37C0-DD66-4192-99C2-A5CAC5753717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CEEA-2382-40D5-B86E-273CA9F33C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C37C0-DD66-4192-99C2-A5CAC5753717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2CEEA-2382-40D5-B86E-273CA9F33CF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C37C0-DD66-4192-99C2-A5CAC5753717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22CEEA-2382-40D5-B86E-273CA9F33CF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AC37C0-DD66-4192-99C2-A5CAC5753717}" type="datetimeFigureOut">
              <a:rPr lang="ru-RU" smtClean="0"/>
              <a:t>12.01.2015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22CEEA-2382-40D5-B86E-273CA9F33CF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269432" cy="1828800"/>
          </a:xfrm>
        </p:spPr>
        <p:txBody>
          <a:bodyPr>
            <a:normAutofit/>
          </a:bodyPr>
          <a:lstStyle/>
          <a:p>
            <a:r>
              <a:rPr lang="ru-RU" sz="7200" dirty="0" smtClean="0"/>
              <a:t>Коронный разряд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6309320"/>
            <a:ext cx="4104128" cy="4164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Высоцкая Мария, 9-Б класс.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8495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Вид разряда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5013176"/>
            <a:ext cx="4184204" cy="1307424"/>
          </a:xfrm>
        </p:spPr>
        <p:txBody>
          <a:bodyPr/>
          <a:lstStyle/>
          <a:p>
            <a:r>
              <a:rPr lang="ru-RU" sz="1600" b="0" dirty="0"/>
              <a:t>Коронный разряд на защитном кольце (экране) высоковольтной воздушной линии </a:t>
            </a:r>
            <a:r>
              <a:rPr lang="ru-RU" sz="1600" b="0" dirty="0" smtClean="0"/>
              <a:t>электропередачи</a:t>
            </a:r>
            <a:r>
              <a:rPr lang="ru-RU" sz="1600" b="0" dirty="0"/>
              <a:t> </a:t>
            </a:r>
            <a:r>
              <a:rPr lang="ru-RU" sz="1600" b="0" dirty="0" smtClean="0"/>
              <a:t>напряжением </a:t>
            </a:r>
            <a:r>
              <a:rPr lang="ru-RU" sz="1600" b="0" dirty="0"/>
              <a:t>500 </a:t>
            </a:r>
            <a:r>
              <a:rPr lang="ru-RU" sz="1600" b="0" dirty="0" err="1" smtClean="0"/>
              <a:t>кВ</a:t>
            </a:r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948264" y="35527"/>
            <a:ext cx="2016224" cy="36681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4176464" cy="3096344"/>
          </a:xfrm>
        </p:spPr>
      </p:pic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041775" cy="458750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400" b="1" dirty="0" err="1"/>
              <a:t>Коро́нный</a:t>
            </a:r>
            <a:r>
              <a:rPr lang="ru-RU" sz="2400" b="1" dirty="0"/>
              <a:t> </a:t>
            </a:r>
            <a:r>
              <a:rPr lang="ru-RU" sz="2400" b="1" dirty="0" err="1"/>
              <a:t>разря́д</a:t>
            </a:r>
            <a:r>
              <a:rPr lang="ru-RU" sz="2400" dirty="0"/>
              <a:t> — это характерная форма самостоятельного газового разряда, возникающего в резко неоднородных полях. Главной особенностью этого разряда является то, что ионизационные процессы происходят не по всей длине промежутка, а только в небольшой его части вблизи электрода с малым радиусом кривизны (так называемого коронирующего электрода). Эта зона характеризуется значительно более высокими значениями напряженности поля по сравнению со средними значениями для всего промежутка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44028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678"/>
            <a:ext cx="432048" cy="448994"/>
          </a:xfrm>
        </p:spPr>
        <p:txBody>
          <a:bodyPr>
            <a:normAutofit/>
          </a:bodyPr>
          <a:lstStyle/>
          <a:p>
            <a:endParaRPr lang="ru-RU" sz="9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96336" y="188640"/>
            <a:ext cx="1368152" cy="144016"/>
          </a:xfrm>
        </p:spPr>
        <p:txBody>
          <a:bodyPr/>
          <a:lstStyle/>
          <a:p>
            <a:endParaRPr lang="ru-RU" sz="1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0" dirty="0"/>
              <a:t>Коронный разряд на зубцах металлической </a:t>
            </a:r>
            <a:r>
              <a:rPr lang="ru-RU" b="0" dirty="0" smtClean="0"/>
              <a:t>шестерни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179512" y="1196752"/>
            <a:ext cx="4317876" cy="5400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Возникает при сравнительно высоких давлениях (порядка атмосферного) в сильно неоднородном электрическом поле. Подобные поля формируются у электродов с очень большой кривизной поверхности (острия, тонкие провода). Когда напряжённость поля достигает предельного значения для воздуха (около 30 </a:t>
            </a:r>
            <a:r>
              <a:rPr lang="ru-RU" dirty="0" err="1"/>
              <a:t>кВ</a:t>
            </a:r>
            <a:r>
              <a:rPr lang="ru-RU" dirty="0"/>
              <a:t>/см), вокруг электрода возникает свечение, имеющее вид оболочки </a:t>
            </a:r>
            <a:r>
              <a:rPr lang="ru-RU" dirty="0" smtClean="0"/>
              <a:t>или короны</a:t>
            </a:r>
            <a:r>
              <a:rPr lang="ru-RU" dirty="0"/>
              <a:t> (отсюда название</a:t>
            </a:r>
            <a:r>
              <a:rPr lang="ru-RU" dirty="0" smtClean="0"/>
              <a:t>).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564904"/>
            <a:ext cx="4104456" cy="3015952"/>
          </a:xfrm>
        </p:spPr>
      </p:pic>
    </p:spTree>
    <p:extLst>
      <p:ext uri="{BB962C8B-B14F-4D97-AF65-F5344CB8AC3E}">
        <p14:creationId xmlns:p14="http://schemas.microsoft.com/office/powerpoint/2010/main" val="6579151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/>
          <a:lstStyle/>
          <a:p>
            <a:r>
              <a:rPr lang="ru-RU" dirty="0"/>
              <a:t>На линиях электропередачи возникновение коронного разряда нежелательно, так как вызывает значительные </a:t>
            </a:r>
            <a:r>
              <a:rPr lang="ru-RU" dirty="0" smtClean="0"/>
              <a:t>потери передаваемой</a:t>
            </a:r>
            <a:r>
              <a:rPr lang="ru-RU" dirty="0"/>
              <a:t> энергии. С целью сокращения потерь на общую корону применяется расщепление проводов ЛЭП на 2, 3, 5 или 8 составляющих, в зависимости от номинального напряжения линии. Составляющие располагаются в углах правильного многоугольника (или на диаметре окружности, в случае расщепления на 2 составляющих), образуемого специальной распоркой.</a:t>
            </a:r>
          </a:p>
          <a:p>
            <a:r>
              <a:rPr lang="ru-RU" dirty="0"/>
              <a:t>В естественных условиях коронный разряд может возникать на верхушках </a:t>
            </a:r>
            <a:r>
              <a:rPr lang="ru-RU" dirty="0" smtClean="0"/>
              <a:t>деревьев.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656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1196752"/>
            <a:ext cx="8784378" cy="554461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Коронный разряд применяется для очистки газов от пыли и сопутствующих загрязнений (электростатический фильтр), для диагностики состояния конструкций (позволяет обнаруживать трещины в изделиях).</a:t>
            </a:r>
          </a:p>
          <a:p>
            <a:r>
              <a:rPr lang="ru-RU" dirty="0"/>
              <a:t>Коронный разряд применяется в копировальных аппаратах (ксероксах) и лазерных принтерах для заряда светочувствительного барабана, переноса порошка с барабана на бумагу и для снятия остаточного заряда с барабана.</a:t>
            </a:r>
          </a:p>
          <a:p>
            <a:r>
              <a:rPr lang="ru-RU" dirty="0"/>
              <a:t>Коронный разряд применяется для определения давления внутри лампы накаливания. Величина разряда зависит от острия и давления газа вокруг него. Острие у всех ламп одного типа — это нить накала. Значит, коронный разряд будет зависеть только от давления. А значит, о давлении газа в лампе можно судить по величине коронного разряда.</a:t>
            </a:r>
          </a:p>
          <a:p>
            <a:r>
              <a:rPr lang="ru-RU" dirty="0"/>
              <a:t>Иногда можно использовать так называемый «системный» способ уменьшения потерь мощности на корону. В зависимости от обстоятельств (температура, влажность и т. д.) диспетчер уменьшает напряжение в линии до определенной величины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303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/>
              <a:t>Коронный разряд на обмотке высоковольтной </a:t>
            </a:r>
            <a:r>
              <a:rPr lang="ru-RU" b="0" dirty="0" smtClean="0"/>
              <a:t>катушки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84" b="13684"/>
          <a:stretch>
            <a:fillRect/>
          </a:stretch>
        </p:blipFill>
        <p:spPr>
          <a:xfrm rot="420000">
            <a:off x="3498235" y="1175444"/>
            <a:ext cx="4617720" cy="3931920"/>
          </a:xfrm>
        </p:spPr>
      </p:pic>
    </p:spTree>
    <p:extLst>
      <p:ext uri="{BB962C8B-B14F-4D97-AF65-F5344CB8AC3E}">
        <p14:creationId xmlns:p14="http://schemas.microsoft.com/office/powerpoint/2010/main" val="2043175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Видео</a:t>
            </a:r>
            <a:endParaRPr lang="ru-RU" dirty="0"/>
          </a:p>
        </p:txBody>
      </p:sp>
      <p:pic>
        <p:nvPicPr>
          <p:cNvPr id="4" name="Коронный разряд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403648" y="1268761"/>
            <a:ext cx="6336704" cy="5055840"/>
          </a:xfrm>
        </p:spPr>
      </p:pic>
    </p:spTree>
    <p:extLst>
      <p:ext uri="{BB962C8B-B14F-4D97-AF65-F5344CB8AC3E}">
        <p14:creationId xmlns:p14="http://schemas.microsoft.com/office/powerpoint/2010/main" val="1635882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76872"/>
            <a:ext cx="7772400" cy="1362456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r>
              <a:rPr lang="ru-RU" dirty="0" smtClean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6037988"/>
            <a:ext cx="7772400" cy="78537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97561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</TotalTime>
  <Words>72</Words>
  <Application>Microsoft Office PowerPoint</Application>
  <PresentationFormat>Экран (4:3)</PresentationFormat>
  <Paragraphs>17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Коронный разряд</vt:lpstr>
      <vt:lpstr>Вид разряда</vt:lpstr>
      <vt:lpstr>Презентация PowerPoint</vt:lpstr>
      <vt:lpstr>Презентация PowerPoint</vt:lpstr>
      <vt:lpstr>Применение</vt:lpstr>
      <vt:lpstr>Коронный разряд на обмотке высоковольтной катушки </vt:lpstr>
      <vt:lpstr>Видео</vt:lpstr>
      <vt:lpstr>Спасибо за внимание!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Коронный разряд</dc:title>
  <dc:creator>Lenovo</dc:creator>
  <cp:lastModifiedBy>Lenovo</cp:lastModifiedBy>
  <cp:revision>4</cp:revision>
  <dcterms:created xsi:type="dcterms:W3CDTF">2015-01-12T16:22:00Z</dcterms:created>
  <dcterms:modified xsi:type="dcterms:W3CDTF">2015-01-12T16:57:31Z</dcterms:modified>
</cp:coreProperties>
</file>