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7" r:id="rId11"/>
    <p:sldId id="265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09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41CF1-4249-4DF4-88DB-55B822E2C99E}" type="datetimeFigureOut">
              <a:rPr lang="ru-RU" smtClean="0"/>
              <a:t>17.12.2013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D25418-5DCF-4AD1-850D-2F97476C0E3E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41CF1-4249-4DF4-88DB-55B822E2C99E}" type="datetimeFigureOut">
              <a:rPr lang="ru-RU" smtClean="0"/>
              <a:t>17.12.2013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D25418-5DCF-4AD1-850D-2F97476C0E3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41CF1-4249-4DF4-88DB-55B822E2C99E}" type="datetimeFigureOut">
              <a:rPr lang="ru-RU" smtClean="0"/>
              <a:t>17.12.2013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D25418-5DCF-4AD1-850D-2F97476C0E3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41CF1-4249-4DF4-88DB-55B822E2C99E}" type="datetimeFigureOut">
              <a:rPr lang="ru-RU" smtClean="0"/>
              <a:t>17.12.2013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D25418-5DCF-4AD1-850D-2F97476C0E3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41CF1-4249-4DF4-88DB-55B822E2C99E}" type="datetimeFigureOut">
              <a:rPr lang="ru-RU" smtClean="0"/>
              <a:t>17.12.2013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83D25418-5DCF-4AD1-850D-2F97476C0E3E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41CF1-4249-4DF4-88DB-55B822E2C99E}" type="datetimeFigureOut">
              <a:rPr lang="ru-RU" smtClean="0"/>
              <a:t>17.12.2013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D25418-5DCF-4AD1-850D-2F97476C0E3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41CF1-4249-4DF4-88DB-55B822E2C99E}" type="datetimeFigureOut">
              <a:rPr lang="ru-RU" smtClean="0"/>
              <a:t>17.12.2013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D25418-5DCF-4AD1-850D-2F97476C0E3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41CF1-4249-4DF4-88DB-55B822E2C99E}" type="datetimeFigureOut">
              <a:rPr lang="ru-RU" smtClean="0"/>
              <a:t>17.12.2013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D25418-5DCF-4AD1-850D-2F97476C0E3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41CF1-4249-4DF4-88DB-55B822E2C99E}" type="datetimeFigureOut">
              <a:rPr lang="ru-RU" smtClean="0"/>
              <a:t>17.12.2013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D25418-5DCF-4AD1-850D-2F97476C0E3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41CF1-4249-4DF4-88DB-55B822E2C99E}" type="datetimeFigureOut">
              <a:rPr lang="ru-RU" smtClean="0"/>
              <a:t>17.12.2013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D25418-5DCF-4AD1-850D-2F97476C0E3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41CF1-4249-4DF4-88DB-55B822E2C99E}" type="datetimeFigureOut">
              <a:rPr lang="ru-RU" smtClean="0"/>
              <a:t>17.12.2013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D25418-5DCF-4AD1-850D-2F97476C0E3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E5741CF1-4249-4DF4-88DB-55B822E2C99E}" type="datetimeFigureOut">
              <a:rPr lang="ru-RU" smtClean="0"/>
              <a:t>17.12.2013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83D25418-5DCF-4AD1-850D-2F97476C0E3E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Свойства электромагнитных волн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857752" y="6215058"/>
            <a:ext cx="4500594" cy="642942"/>
          </a:xfrm>
        </p:spPr>
        <p:txBody>
          <a:bodyPr>
            <a:normAutofit/>
          </a:bodyPr>
          <a:lstStyle/>
          <a:p>
            <a:r>
              <a:rPr lang="ru-RU" sz="2400" dirty="0" smtClean="0"/>
              <a:t>Выполнила: Терешко Елена</a:t>
            </a:r>
            <a:endParaRPr lang="ru-RU" sz="24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1000084"/>
            <a:ext cx="8501122" cy="5857916"/>
          </a:xfrm>
        </p:spPr>
        <p:txBody>
          <a:bodyPr>
            <a:normAutofit fontScale="40000" lnSpcReduction="20000"/>
          </a:bodyPr>
          <a:lstStyle/>
          <a:p>
            <a:r>
              <a:rPr lang="ru-RU" sz="48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Скорость распространения электромагнитной волны в вакууме С = 299 792 458 м/с. К такому выводу приводит теория электромагнитного поля, созданная в 60 годах 19 века Максвеллом, и описанная им в книге «Трактат об электричестве и магнетизме»(1873).</a:t>
            </a:r>
            <a:br>
              <a:rPr lang="ru-RU" sz="48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</a:br>
            <a:r>
              <a:rPr lang="ru-RU" sz="48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Лишь в конце 1880-х годов немецкий физик Г.Герц экспериментально доказал существование электромагнитных волн и исследовал некоторые их свойства.</a:t>
            </a:r>
          </a:p>
          <a:p>
            <a:r>
              <a:rPr lang="ru-RU" sz="48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Герц получал электромагнитное излучение с помощью вибратора - пары металлических стержней, разделённых небольшим воздушным пространством, на которые подавалось сильное электрическое напряжение. Электромагнитное излучение направлялось на большой металлический лист. Падающая и отражённая волна складывались, образуя стоячую волну.</a:t>
            </a:r>
            <a:br>
              <a:rPr lang="ru-RU" sz="48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</a:br>
            <a:r>
              <a:rPr lang="ru-RU" sz="48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По геометрическим размерам элементов вибратора и по расстоянию между излучающим и передающим вибраторами Герц и определил скорость распространения электромагнитной волны. Получилась величина равная скорости света. Это доказывало электромагнитную природу света.</a:t>
            </a:r>
          </a:p>
          <a:p>
            <a:endParaRPr lang="ru-RU" dirty="0"/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714356"/>
            <a:ext cx="8301038" cy="4923474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4800" b="1" dirty="0" smtClean="0">
                <a:latin typeface="Georgia" pitchFamily="18" charset="0"/>
              </a:rPr>
              <a:t>     </a:t>
            </a:r>
            <a:r>
              <a:rPr lang="ru-RU" sz="4800" b="1" i="1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Georgia" pitchFamily="18" charset="0"/>
              </a:rPr>
              <a:t>Электромагнитные </a:t>
            </a:r>
            <a:r>
              <a:rPr lang="ru-RU" sz="4800" b="1" i="1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Georgia" pitchFamily="18" charset="0"/>
              </a:rPr>
              <a:t>волны</a:t>
            </a:r>
            <a:r>
              <a:rPr lang="ru-RU" sz="4800" b="1" dirty="0" smtClean="0">
                <a:latin typeface="Georgia" pitchFamily="18" charset="0"/>
              </a:rPr>
              <a:t> </a:t>
            </a:r>
            <a:r>
              <a:rPr lang="ru-RU" sz="4800" b="1" dirty="0" smtClean="0">
                <a:latin typeface="Georgia" pitchFamily="18" charset="0"/>
              </a:rPr>
              <a:t>- </a:t>
            </a:r>
            <a:r>
              <a:rPr lang="ru-RU" sz="4800" dirty="0" smtClean="0">
                <a:latin typeface="Georgia" pitchFamily="18" charset="0"/>
              </a:rPr>
              <a:t>представляют </a:t>
            </a:r>
            <a:r>
              <a:rPr lang="ru-RU" sz="4800" dirty="0" smtClean="0">
                <a:latin typeface="Georgia" pitchFamily="18" charset="0"/>
              </a:rPr>
              <a:t>собой распространение электромагнитных полей в пространстве и времени.</a:t>
            </a:r>
            <a:endParaRPr lang="ru-RU" sz="4800" dirty="0">
              <a:latin typeface="Georgia" pitchFamily="18" charset="0"/>
            </a:endParaRPr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1285860"/>
            <a:ext cx="8229600" cy="5357850"/>
          </a:xfrm>
        </p:spPr>
        <p:txBody>
          <a:bodyPr/>
          <a:lstStyle/>
          <a:p>
            <a:r>
              <a:rPr lang="ru-RU" sz="3200" dirty="0" smtClean="0">
                <a:latin typeface="Georgia" pitchFamily="18" charset="0"/>
              </a:rPr>
              <a:t>Источник электромагнитного поля - электрические заряды, движущиеся с </a:t>
            </a:r>
            <a:r>
              <a:rPr lang="ru-RU" sz="3200" dirty="0" smtClean="0">
                <a:latin typeface="Georgia" pitchFamily="18" charset="0"/>
              </a:rPr>
              <a:t>ускорением.</a:t>
            </a:r>
          </a:p>
          <a:p>
            <a:pPr>
              <a:buNone/>
            </a:pPr>
            <a:endParaRPr lang="ru-RU" sz="3200" dirty="0" smtClean="0">
              <a:latin typeface="Georgia" pitchFamily="18" charset="0"/>
            </a:endParaRPr>
          </a:p>
          <a:p>
            <a:r>
              <a:rPr lang="ru-RU" sz="3200" dirty="0" smtClean="0">
                <a:latin typeface="Georgia" pitchFamily="18" charset="0"/>
              </a:rPr>
              <a:t>Электромагнитные волны, в отличие от упругих (звуковых) волн, могут распространяться в вакууме или любом другом веществе.</a:t>
            </a:r>
          </a:p>
          <a:p>
            <a:endParaRPr lang="ru-RU" dirty="0"/>
          </a:p>
        </p:txBody>
      </p:sp>
    </p:spTree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Содержимое 6" descr="im1.pn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1214414" y="214290"/>
            <a:ext cx="5898697" cy="3357562"/>
          </a:xfrm>
        </p:spPr>
      </p:pic>
      <p:pic>
        <p:nvPicPr>
          <p:cNvPr id="8" name="Содержимое 7" descr="form1.gif"/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1214414" y="4000504"/>
            <a:ext cx="7097503" cy="2500330"/>
          </a:xfrm>
        </p:spPr>
      </p:pic>
    </p:spTree>
  </p:cSld>
  <p:clrMapOvr>
    <a:masterClrMapping/>
  </p:clrMapOvr>
  <p:transition>
    <p:pull dir="l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214290"/>
            <a:ext cx="8929718" cy="1928802"/>
          </a:xfrm>
        </p:spPr>
        <p:txBody>
          <a:bodyPr>
            <a:noAutofit/>
          </a:bodyPr>
          <a:lstStyle/>
          <a:p>
            <a:r>
              <a:rPr lang="ru-RU" sz="2400" dirty="0" smtClean="0"/>
              <a:t>В веществе скорость электромагнитной волны меньше, чем в вакууме. Соотношение </a:t>
            </a:r>
            <a:r>
              <a:rPr lang="ru-RU" sz="2400" dirty="0" smtClean="0"/>
              <a:t>между длиной </a:t>
            </a:r>
            <a:r>
              <a:rPr lang="ru-RU" sz="2400" dirty="0" smtClean="0"/>
              <a:t>волна, ее скоростью, периодом и частотой колебаний, полученные для механических волн выполняются и для электромагнитных волн:</a:t>
            </a:r>
            <a:endParaRPr lang="ru-RU" sz="2400" dirty="0"/>
          </a:p>
        </p:txBody>
      </p:sp>
      <p:pic>
        <p:nvPicPr>
          <p:cNvPr id="5" name="Содержимое 4" descr="im2.pn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214282" y="2428868"/>
            <a:ext cx="3352825" cy="3429024"/>
          </a:xfrm>
        </p:spPr>
      </p:pic>
      <p:pic>
        <p:nvPicPr>
          <p:cNvPr id="8" name="Содержимое 7" descr="form2.gif"/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3929058" y="2928934"/>
            <a:ext cx="5102507" cy="2214578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Свойства электромагнитных волн</a:t>
            </a:r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Свойства электромагнитных волн можно определить исходя из теории Максвелла. Звучит она так, переменное электрическое поле является источником магнитного поля в окружающей среде. Порождаемое поле имеет вихревой характер. То есть силовые линии его замкнуты и имеют форму окружностей.</a:t>
            </a:r>
            <a:endParaRPr lang="ru-RU" dirty="0"/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285720" y="357166"/>
            <a:ext cx="4038600" cy="5357850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/>
              <a:t>Первым свойством электромагнитной волны является то, что она поперечна. Это значит, что векторы напряжённости электрического поля и вектор магнитной индукции колеблются в перпендикулярных плоскостях. А направление распространения волны перпендикулярно плоскости образованной векторами </a:t>
            </a:r>
            <a:r>
              <a:rPr lang="ru-RU" b="1" dirty="0" smtClean="0"/>
              <a:t>E</a:t>
            </a:r>
            <a:r>
              <a:rPr lang="ru-RU" dirty="0" smtClean="0"/>
              <a:t> и</a:t>
            </a:r>
            <a:r>
              <a:rPr lang="ru-RU" b="1" dirty="0" smtClean="0"/>
              <a:t> B.</a:t>
            </a:r>
            <a:endParaRPr lang="ru-RU" dirty="0"/>
          </a:p>
        </p:txBody>
      </p:sp>
      <p:pic>
        <p:nvPicPr>
          <p:cNvPr id="6" name="Содержимое 5" descr="im1.gif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4643438" y="3214686"/>
            <a:ext cx="4357718" cy="2647953"/>
          </a:xfrm>
        </p:spPr>
      </p:pic>
      <p:pic>
        <p:nvPicPr>
          <p:cNvPr id="7" name="Рисунок 6" descr="Svoystva elektromagnitnyh voln img 1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0" y="285728"/>
            <a:ext cx="4407561" cy="2143140"/>
          </a:xfrm>
          <a:prstGeom prst="rect">
            <a:avLst/>
          </a:prstGeom>
        </p:spPr>
      </p:pic>
      <p:sp>
        <p:nvSpPr>
          <p:cNvPr id="8" name="Прямоугольник 7"/>
          <p:cNvSpPr/>
          <p:nvPr/>
        </p:nvSpPr>
        <p:spPr>
          <a:xfrm>
            <a:off x="4572000" y="2500306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/>
            <a:r>
              <a:rPr lang="ru-RU" b="1" dirty="0" smtClean="0"/>
              <a:t>Рисунки — </a:t>
            </a:r>
            <a:r>
              <a:rPr lang="ru-RU" b="1" dirty="0"/>
              <a:t>синусоидально </a:t>
            </a:r>
            <a:r>
              <a:rPr lang="ru-RU" b="1" dirty="0" smtClean="0"/>
              <a:t>изменяющихся векторов </a:t>
            </a:r>
            <a:r>
              <a:rPr lang="ru-RU" b="1" dirty="0"/>
              <a:t>E и B.</a:t>
            </a:r>
            <a:endParaRPr lang="ru-RU" dirty="0"/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Взаимное </a:t>
            </a:r>
            <a:r>
              <a:rPr lang="ru-RU" dirty="0" smtClean="0"/>
              <a:t>расположение силовых линий электрического и магнитного полей</a:t>
            </a:r>
            <a:endParaRPr lang="ru-RU" dirty="0"/>
          </a:p>
        </p:txBody>
      </p:sp>
      <p:pic>
        <p:nvPicPr>
          <p:cNvPr id="7" name="Содержимое 6" descr="Svoystva elektromagnitnyh voln img 2.gif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85852" y="1928802"/>
            <a:ext cx="6488203" cy="4206335"/>
          </a:xfrm>
        </p:spPr>
      </p:pic>
    </p:spTree>
  </p:cSld>
  <p:clrMapOvr>
    <a:masterClrMapping/>
  </p:clrMapOvr>
  <p:transition>
    <p:cover dir="r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История </a:t>
            </a:r>
            <a:r>
              <a:rPr lang="ru-RU" dirty="0" smtClean="0"/>
              <a:t>открытия и интересные </a:t>
            </a:r>
            <a:r>
              <a:rPr lang="ru-RU" dirty="0" smtClean="0"/>
              <a:t>факты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ru-RU" sz="3400" dirty="0" smtClean="0"/>
              <a:t>Всё окружающее нас пространство пронизано электромагнитным излучением. Солнце и звёзды, окружающие нас тела и Земля, антенны радиостанций и телефоны испускают электромагнитные волны, которые в зависимости от их частоты колебаний носят различные названия: радиоволны, инфракрасное излучение, видимый свет, рентгеновские лучи и лучи биополя.</a:t>
            </a:r>
          </a:p>
          <a:p>
            <a:r>
              <a:rPr lang="ru-RU" sz="3400" dirty="0" smtClean="0"/>
              <a:t>Этот неиссякаемый источник энергии порождают колебания электрических зарядов атомов и молекул. Если заряд колеблется, то он движется с ускорением, а значит, излучает электромагнитные волны. Изменяющееся магнитное поле возбуждает вихревое электрическое поле, а оно, в свою очередь, возбуждает вихревое магнитное поле. Процесс захватывает одну точку пространства за другой.</a:t>
            </a:r>
          </a:p>
          <a:p>
            <a:r>
              <a:rPr lang="ru-RU" sz="3400" dirty="0" smtClean="0"/>
              <a:t>Распространяющееся электромагнитное поле и называют электромагнитной волной.</a:t>
            </a:r>
          </a:p>
          <a:p>
            <a:pPr>
              <a:buNone/>
            </a:pP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ransition>
    <p:pull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153</TotalTime>
  <Words>295</Words>
  <Application>Microsoft Office PowerPoint</Application>
  <PresentationFormat>Экран (4:3)</PresentationFormat>
  <Paragraphs>19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Апекс</vt:lpstr>
      <vt:lpstr>Свойства электромагнитных волн</vt:lpstr>
      <vt:lpstr>Слайд 2</vt:lpstr>
      <vt:lpstr>Слайд 3</vt:lpstr>
      <vt:lpstr>Слайд 4</vt:lpstr>
      <vt:lpstr>В веществе скорость электромагнитной волны меньше, чем в вакууме. Соотношение между длиной волна, ее скоростью, периодом и частотой колебаний, полученные для механических волн выполняются и для электромагнитных волн:</vt:lpstr>
      <vt:lpstr>Свойства электромагнитных волн</vt:lpstr>
      <vt:lpstr>Слайд 7</vt:lpstr>
      <vt:lpstr>Взаимное расположение силовых линий электрического и магнитного полей</vt:lpstr>
      <vt:lpstr>История открытия и интересные факты</vt:lpstr>
      <vt:lpstr>Слайд 10</vt:lpstr>
      <vt:lpstr>Слайд 11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Свойства электромагнитных волн</dc:title>
  <dc:creator>Admin</dc:creator>
  <cp:lastModifiedBy>Admin</cp:lastModifiedBy>
  <cp:revision>16</cp:revision>
  <dcterms:created xsi:type="dcterms:W3CDTF">2013-12-17T11:37:38Z</dcterms:created>
  <dcterms:modified xsi:type="dcterms:W3CDTF">2013-12-17T14:11:04Z</dcterms:modified>
</cp:coreProperties>
</file>