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FF"/>
    <a:srgbClr val="22F6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AF2A6-072A-47DC-9B23-B753C7918726}" type="datetimeFigureOut">
              <a:rPr lang="uk-UA" smtClean="0"/>
              <a:pPr/>
              <a:t>10.05.2014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F87CF-A504-4423-B390-C995807F1859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Венера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Підготувала </a:t>
            </a:r>
            <a:endParaRPr lang="uk-UA" dirty="0" smtClean="0"/>
          </a:p>
        </p:txBody>
      </p:sp>
      <p:pic>
        <p:nvPicPr>
          <p:cNvPr id="4" name="Рисунок 3" descr="Venus-plan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4626479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Місце для вмісту 6" descr="1346954343_vene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464496" cy="4176464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860032" y="620688"/>
            <a:ext cx="4104456" cy="5734237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Вене́ра</a:t>
            </a:r>
            <a:r>
              <a:rPr lang="ru-RU" dirty="0" smtClean="0"/>
              <a:t> — друга планета </a:t>
            </a:r>
            <a:r>
              <a:rPr lang="ru-RU" dirty="0" err="1" smtClean="0"/>
              <a:t>Сонячної</a:t>
            </a:r>
            <a:r>
              <a:rPr lang="en-US" dirty="0" smtClean="0"/>
              <a:t> </a:t>
            </a:r>
            <a:r>
              <a:rPr lang="uk-UA" dirty="0" smtClean="0"/>
              <a:t>системи</a:t>
            </a:r>
            <a:r>
              <a:rPr lang="ru-RU" dirty="0" smtClean="0"/>
              <a:t>. За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сама, як Земля. Венера — </a:t>
            </a:r>
            <a:r>
              <a:rPr lang="ru-RU" dirty="0" err="1" smtClean="0"/>
              <a:t>внутрішня</a:t>
            </a:r>
            <a:r>
              <a:rPr lang="ru-RU" dirty="0" smtClean="0"/>
              <a:t> планета, </a:t>
            </a:r>
            <a:r>
              <a:rPr lang="ru-RU" dirty="0" err="1" smtClean="0"/>
              <a:t>і</a:t>
            </a:r>
            <a:r>
              <a:rPr lang="ru-RU" dirty="0" smtClean="0"/>
              <a:t> на земному </a:t>
            </a:r>
            <a:r>
              <a:rPr lang="ru-RU" dirty="0" err="1" smtClean="0"/>
              <a:t>небосхилі</a:t>
            </a:r>
            <a:r>
              <a:rPr lang="ru-RU" dirty="0" smtClean="0"/>
              <a:t> не </a:t>
            </a:r>
            <a:r>
              <a:rPr lang="ru-RU" dirty="0" err="1" smtClean="0"/>
              <a:t>віддаляється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48°. Венера — </a:t>
            </a:r>
            <a:r>
              <a:rPr lang="ru-RU" dirty="0" err="1" smtClean="0"/>
              <a:t>третій</a:t>
            </a:r>
            <a:r>
              <a:rPr lang="ru-RU" dirty="0" smtClean="0"/>
              <a:t> за </a:t>
            </a:r>
            <a:r>
              <a:rPr lang="ru-RU" dirty="0" err="1" smtClean="0"/>
              <a:t>яскравістю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;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блиск</a:t>
            </a:r>
            <a:r>
              <a:rPr lang="ru-RU" dirty="0" smtClean="0"/>
              <a:t> </a:t>
            </a:r>
            <a:r>
              <a:rPr lang="ru-RU" dirty="0" err="1" smtClean="0"/>
              <a:t>поступається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блиску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та </a:t>
            </a:r>
            <a:r>
              <a:rPr lang="ru-RU" dirty="0" err="1" smtClean="0"/>
              <a:t>Місяця</a:t>
            </a:r>
            <a:r>
              <a:rPr lang="ru-RU" dirty="0" smtClean="0"/>
              <a:t>. </a:t>
            </a:r>
            <a:r>
              <a:rPr lang="ru-RU" dirty="0" err="1" smtClean="0"/>
              <a:t>Належить</a:t>
            </a:r>
            <a:r>
              <a:rPr lang="ru-RU" dirty="0" smtClean="0"/>
              <a:t> до планет,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людству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Місце для вмісту 4" descr="mal_venera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212976"/>
            <a:ext cx="3345309" cy="3345309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74197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Характеристика Венери</a:t>
            </a:r>
            <a:endParaRPr lang="uk-UA" dirty="0" smtClean="0"/>
          </a:p>
          <a:p>
            <a:r>
              <a:rPr lang="uk-UA" dirty="0" smtClean="0"/>
              <a:t>Середня відстань від Сонця - 0.723 </a:t>
            </a:r>
            <a:r>
              <a:rPr lang="en-US" dirty="0" smtClean="0"/>
              <a:t>AU, 108.200.000 </a:t>
            </a:r>
            <a:r>
              <a:rPr lang="uk-UA" dirty="0" smtClean="0"/>
              <a:t>км;</a:t>
            </a:r>
          </a:p>
          <a:p>
            <a:r>
              <a:rPr lang="uk-UA" dirty="0" smtClean="0"/>
              <a:t>Орбіта - 0.72 орбіти Землі;</a:t>
            </a:r>
            <a:br>
              <a:rPr lang="uk-UA" dirty="0" smtClean="0"/>
            </a:br>
            <a:r>
              <a:rPr lang="uk-UA" dirty="0" smtClean="0"/>
              <a:t>  Нахил осі - 178 градусів;</a:t>
            </a:r>
            <a:br>
              <a:rPr lang="uk-UA" dirty="0" smtClean="0"/>
            </a:br>
            <a:r>
              <a:rPr lang="uk-UA" dirty="0" smtClean="0"/>
              <a:t>  Ухил орбіти - 3.39 градуса;</a:t>
            </a:r>
            <a:br>
              <a:rPr lang="uk-UA" dirty="0" smtClean="0"/>
            </a:br>
            <a:r>
              <a:rPr lang="uk-UA" dirty="0" smtClean="0"/>
              <a:t>  Середній радіус - 0.95 радіуса Землі;</a:t>
            </a:r>
            <a:br>
              <a:rPr lang="uk-UA" dirty="0" smtClean="0"/>
            </a:br>
            <a:r>
              <a:rPr lang="uk-UA" dirty="0" smtClean="0"/>
              <a:t>  Середній діаметр - 12104 км;</a:t>
            </a:r>
            <a:br>
              <a:rPr lang="uk-UA" dirty="0" smtClean="0"/>
            </a:br>
            <a:r>
              <a:rPr lang="uk-UA" dirty="0" smtClean="0"/>
              <a:t>  Маса - 4.87 х 10^24 кг (0.815 маси Землі);</a:t>
            </a:r>
            <a:br>
              <a:rPr lang="uk-UA" dirty="0" smtClean="0"/>
            </a:br>
            <a:r>
              <a:rPr lang="uk-UA" dirty="0" smtClean="0"/>
              <a:t>  Середня густина - 5250 кг/м^3;</a:t>
            </a:r>
            <a:br>
              <a:rPr lang="uk-UA" dirty="0" smtClean="0"/>
            </a:br>
            <a:r>
              <a:rPr lang="uk-UA" dirty="0" smtClean="0"/>
              <a:t>  Поверховий тиск - 90 </a:t>
            </a:r>
            <a:r>
              <a:rPr lang="uk-UA" dirty="0" err="1" smtClean="0"/>
              <a:t>атмосфер</a:t>
            </a:r>
            <a:r>
              <a:rPr lang="uk-UA" dirty="0" smtClean="0"/>
              <a:t>;</a:t>
            </a:r>
            <a:br>
              <a:rPr lang="uk-UA" dirty="0" smtClean="0"/>
            </a:br>
            <a:r>
              <a:rPr lang="uk-UA" dirty="0" smtClean="0"/>
              <a:t>  Середня температура - 453 С;</a:t>
            </a:r>
            <a:br>
              <a:rPr lang="uk-UA" dirty="0" smtClean="0"/>
            </a:br>
            <a:r>
              <a:rPr lang="uk-UA" dirty="0" smtClean="0"/>
              <a:t>  Найвища точка планети - </a:t>
            </a:r>
            <a:r>
              <a:rPr lang="en-US" dirty="0" smtClean="0"/>
              <a:t>Maxwell Montes.</a:t>
            </a:r>
          </a:p>
          <a:p>
            <a:r>
              <a:rPr lang="uk-UA" dirty="0" smtClean="0"/>
              <a:t>Венера ділиться на 3 області.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– Земля </a:t>
            </a:r>
            <a:r>
              <a:rPr lang="ru-RU" dirty="0" err="1" smtClean="0"/>
              <a:t>Афродіти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у </a:t>
            </a:r>
            <a:r>
              <a:rPr lang="ru-RU" dirty="0" err="1" smtClean="0"/>
              <a:t>екваторіальній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за </a:t>
            </a:r>
            <a:r>
              <a:rPr lang="ru-RU" dirty="0" err="1" smtClean="0"/>
              <a:t>рівнем</a:t>
            </a:r>
            <a:r>
              <a:rPr lang="ru-RU" dirty="0" smtClean="0"/>
              <a:t> 6052,2 км становить 41 млн. км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6" name="Рисунок 5" descr="Венера-590x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552056" cy="271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Період обертання планети і координати її Північного полюса, отримані в результаті спільної обробки бортових радіолокаційних і </a:t>
            </a:r>
            <a:r>
              <a:rPr lang="uk-UA" sz="2000" dirty="0" err="1" smtClean="0"/>
              <a:t>доплеровских</a:t>
            </a:r>
            <a:r>
              <a:rPr lang="uk-UA" sz="2000" dirty="0" smtClean="0"/>
              <a:t> вимірів «Магеллана» і «Венери-15, ?16» для 20 опорних точок поверхні Венери, виявилися наступними: Період обертання Т=243.0183 земної доби. Пряме сходження = 272.57. Відмінювання = 67.14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9" name="Місце для вмісту 8" descr="220px-Venusorbitsolarsyste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464496" cy="3439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" name="Місце для вмісту 7" descr="Solnechnaja-siste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1"/>
            <a:ext cx="4392488" cy="3113786"/>
          </a:xfrm>
        </p:spPr>
      </p:pic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5902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Орбіта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 </a:t>
            </a:r>
            <a:r>
              <a:rPr lang="ru-RU" dirty="0" err="1" smtClean="0"/>
              <a:t>ближча</a:t>
            </a:r>
            <a:r>
              <a:rPr lang="ru-RU" dirty="0" smtClean="0"/>
              <a:t> до кола,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орбіта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(</a:t>
            </a:r>
            <a:r>
              <a:rPr lang="ru-RU" dirty="0" err="1" smtClean="0"/>
              <a:t>венеріанський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) становить 224,7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Венера </a:t>
            </a:r>
            <a:r>
              <a:rPr lang="ru-RU" dirty="0" err="1" smtClean="0"/>
              <a:t>підходить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відстань</a:t>
            </a:r>
            <a:r>
              <a:rPr lang="ru-RU" dirty="0" smtClean="0"/>
              <a:t>, </a:t>
            </a:r>
            <a:r>
              <a:rPr lang="ru-RU" dirty="0" err="1" smtClean="0"/>
              <a:t>меншу</a:t>
            </a:r>
            <a:r>
              <a:rPr lang="ru-RU" dirty="0" smtClean="0"/>
              <a:t> 40 </a:t>
            </a:r>
            <a:r>
              <a:rPr lang="ru-RU" dirty="0" err="1" smtClean="0"/>
              <a:t>млн</a:t>
            </a:r>
            <a:r>
              <a:rPr lang="ru-RU" dirty="0" smtClean="0"/>
              <a:t> км. Венера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в </a:t>
            </a:r>
            <a:r>
              <a:rPr lang="ru-RU" dirty="0" err="1" smtClean="0"/>
              <a:t>зворотному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до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планет.</a:t>
            </a:r>
            <a:endParaRPr lang="uk-UA" dirty="0"/>
          </a:p>
        </p:txBody>
      </p:sp>
      <p:pic>
        <p:nvPicPr>
          <p:cNvPr id="9" name="Рисунок 8" descr="РОБОЧЕ ФОТО Д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5"/>
            <a:ext cx="4392488" cy="308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46205"/>
          </a:xfrm>
        </p:spPr>
        <p:txBody>
          <a:bodyPr>
            <a:normAutofit/>
          </a:bodyPr>
          <a:lstStyle/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uk-UA" sz="1800" dirty="0" smtClean="0"/>
              <a:t>Один з вулканів — це велетень, який має понад 240 км в основі і 11 км у висоту. Ядро планети складається з нікелю і заліза, як і в Землі. </a:t>
            </a: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smtClean="0"/>
              <a:t>     Хоч </a:t>
            </a:r>
            <a:r>
              <a:rPr lang="uk-UA" sz="1600" dirty="0" smtClean="0"/>
              <a:t>планета схожа із Землею розмірами і будовою, проте умови на її поверхні нагадують справжнє пекло. Венера має щільну атмосферу, яка прикриває поверхню планети. Хмари в основному складаються тут із сірчаної кислоти, що надає Венері жовтувато-білого кольору. Дощі на Венері кислотні. На ній два материки розміром з Африку й Австралію, можливо є і моря. Діючі вулкани дозволяють припустити наявність тих самих процесів над поверхнею, що й на Землі. </a:t>
            </a:r>
          </a:p>
        </p:txBody>
      </p:sp>
      <p:pic>
        <p:nvPicPr>
          <p:cNvPr id="9" name="Рисунок 8" descr="3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320480" cy="3888432"/>
          </a:xfrm>
          <a:prstGeom prst="rect">
            <a:avLst/>
          </a:prstGeom>
        </p:spPr>
      </p:pic>
      <p:pic>
        <p:nvPicPr>
          <p:cNvPr id="11" name="Рисунок 10" descr="venera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44921" cy="267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259228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Поверхня Венери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На </a:t>
            </a:r>
            <a:r>
              <a:rPr lang="ru-RU" dirty="0" err="1" smtClean="0"/>
              <a:t>поверхні</a:t>
            </a:r>
            <a:r>
              <a:rPr lang="ru-RU" dirty="0" smtClean="0"/>
              <a:t> температура </a:t>
            </a:r>
            <a:r>
              <a:rPr lang="ru-RU" dirty="0" err="1" smtClean="0"/>
              <a:t>дорівнює</a:t>
            </a:r>
            <a:r>
              <a:rPr lang="ru-RU" dirty="0" smtClean="0"/>
              <a:t> + 460 С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Склад атмосфери:</a:t>
            </a:r>
            <a:r>
              <a:rPr lang="ru-RU" b="1" dirty="0" smtClean="0">
                <a:solidFill>
                  <a:srgbClr val="FFFF00"/>
                </a:solidFill>
              </a:rPr>
              <a:t>СО-97%, N – 2%, О - 0,1%, Н О - 0,05%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536504" cy="5688632"/>
          </a:xfrm>
        </p:spPr>
        <p:txBody>
          <a:bodyPr>
            <a:noAutofit/>
          </a:bodyPr>
          <a:lstStyle/>
          <a:p>
            <a:r>
              <a:rPr lang="ru-RU" sz="1700" dirty="0" err="1" smtClean="0"/>
              <a:t>Дослідженнями</a:t>
            </a:r>
            <a:r>
              <a:rPr lang="ru-RU" sz="1700" dirty="0" smtClean="0"/>
              <a:t> </a:t>
            </a:r>
            <a:r>
              <a:rPr lang="ru-RU" sz="1700" dirty="0" err="1" smtClean="0"/>
              <a:t>встановлено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власного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біполярного</a:t>
            </a:r>
            <a:r>
              <a:rPr lang="ru-RU" sz="1700" dirty="0" smtClean="0"/>
              <a:t> планетного поля у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 не </a:t>
            </a:r>
            <a:r>
              <a:rPr lang="ru-RU" sz="1700" dirty="0" err="1" smtClean="0"/>
              <a:t>виявлено</a:t>
            </a:r>
            <a:r>
              <a:rPr lang="ru-RU" sz="1700" dirty="0" smtClean="0"/>
              <a:t> («Правда», 23.1.1976). Але </a:t>
            </a:r>
            <a:r>
              <a:rPr lang="ru-RU" sz="1700" dirty="0" err="1" smtClean="0"/>
              <a:t>слабке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магнітне</a:t>
            </a:r>
            <a:r>
              <a:rPr lang="ru-RU" sz="1700" dirty="0" smtClean="0"/>
              <a:t> поле, </a:t>
            </a:r>
            <a:r>
              <a:rPr lang="ru-RU" sz="1700" dirty="0" err="1" smtClean="0"/>
              <a:t>пов'язане</a:t>
            </a:r>
            <a:r>
              <a:rPr lang="ru-RU" sz="1700" dirty="0" smtClean="0"/>
              <a:t>, </a:t>
            </a:r>
            <a:r>
              <a:rPr lang="ru-RU" sz="1700" dirty="0" err="1" smtClean="0"/>
              <a:t>ймовірно</a:t>
            </a:r>
            <a:r>
              <a:rPr lang="ru-RU" sz="1700" dirty="0" smtClean="0"/>
              <a:t>,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намагніченістю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приповерхневих</a:t>
            </a:r>
            <a:r>
              <a:rPr lang="ru-RU" sz="1700" dirty="0" smtClean="0"/>
              <a:t> </a:t>
            </a:r>
            <a:r>
              <a:rPr lang="ru-RU" sz="1700" dirty="0" err="1" smtClean="0"/>
              <a:t>товщ</a:t>
            </a:r>
            <a:r>
              <a:rPr lang="ru-RU" sz="1700" dirty="0" smtClean="0"/>
              <a:t> </a:t>
            </a:r>
            <a:r>
              <a:rPr lang="ru-RU" sz="1700" dirty="0" err="1" smtClean="0"/>
              <a:t>гірських</a:t>
            </a:r>
            <a:r>
              <a:rPr lang="ru-RU" sz="1700" dirty="0" smtClean="0"/>
              <a:t> </a:t>
            </a:r>
            <a:r>
              <a:rPr lang="ru-RU" sz="1700" dirty="0" err="1" smtClean="0"/>
              <a:t>порід</a:t>
            </a:r>
            <a:r>
              <a:rPr lang="ru-RU" sz="1700" dirty="0" smtClean="0"/>
              <a:t>, </a:t>
            </a:r>
            <a:r>
              <a:rPr lang="ru-RU" sz="1700" dirty="0" err="1" smtClean="0"/>
              <a:t>є</a:t>
            </a:r>
            <a:r>
              <a:rPr lang="ru-RU" sz="1700" dirty="0" smtClean="0"/>
              <a:t>. </a:t>
            </a:r>
            <a:r>
              <a:rPr lang="ru-RU" sz="1700" dirty="0" err="1" smtClean="0"/>
              <a:t>Воно</a:t>
            </a:r>
            <a:r>
              <a:rPr lang="ru-RU" sz="1700" dirty="0" smtClean="0"/>
              <a:t> </a:t>
            </a:r>
            <a:r>
              <a:rPr lang="ru-RU" sz="1700" dirty="0" err="1" smtClean="0"/>
              <a:t>фіксується</a:t>
            </a:r>
            <a:r>
              <a:rPr lang="ru-RU" sz="1700" dirty="0" smtClean="0"/>
              <a:t> в </a:t>
            </a:r>
            <a:r>
              <a:rPr lang="ru-RU" sz="1700" dirty="0" err="1" smtClean="0"/>
              <a:t>зоні</a:t>
            </a:r>
            <a:r>
              <a:rPr lang="ru-RU" sz="1700" dirty="0" smtClean="0"/>
              <a:t>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взаємодії</a:t>
            </a:r>
            <a:r>
              <a:rPr lang="ru-RU" sz="1700" dirty="0" smtClean="0"/>
              <a:t> 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сонячним</a:t>
            </a:r>
            <a:r>
              <a:rPr lang="ru-RU" sz="1700" dirty="0" smtClean="0"/>
              <a:t> </a:t>
            </a:r>
            <a:r>
              <a:rPr lang="ru-RU" sz="1700" dirty="0" err="1" smtClean="0"/>
              <a:t>вітром</a:t>
            </a:r>
            <a:r>
              <a:rPr lang="ru-RU" sz="1700" dirty="0" smtClean="0"/>
              <a:t> - ударною </a:t>
            </a:r>
            <a:r>
              <a:rPr lang="ru-RU" sz="1700" dirty="0" err="1" smtClean="0"/>
              <a:t>хвилею</a:t>
            </a:r>
            <a:r>
              <a:rPr lang="ru-RU" sz="1700" dirty="0" smtClean="0"/>
              <a:t> </a:t>
            </a:r>
            <a:r>
              <a:rPr lang="ru-RU" sz="1700" dirty="0" err="1" smtClean="0"/>
              <a:t>потужністю</a:t>
            </a:r>
            <a:r>
              <a:rPr lang="ru-RU" sz="1700" dirty="0" smtClean="0"/>
              <a:t> 10 - 20 км . </a:t>
            </a:r>
            <a:r>
              <a:rPr lang="ru-RU" sz="1700" dirty="0" err="1" smtClean="0"/>
              <a:t>Напруженість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магнітного</a:t>
            </a:r>
            <a:r>
              <a:rPr lang="ru-RU" sz="1700" dirty="0" smtClean="0"/>
              <a:t> поля </a:t>
            </a:r>
            <a:r>
              <a:rPr lang="ru-RU" sz="1700" dirty="0" err="1" smtClean="0"/>
              <a:t>поверхні</a:t>
            </a:r>
            <a:r>
              <a:rPr lang="ru-RU" sz="1700" dirty="0" smtClean="0"/>
              <a:t>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 </a:t>
            </a:r>
            <a:r>
              <a:rPr lang="ru-RU" sz="1700" dirty="0" err="1" smtClean="0"/>
              <a:t>оцінюється</a:t>
            </a:r>
            <a:r>
              <a:rPr lang="ru-RU" sz="1700" dirty="0" smtClean="0"/>
              <a:t> в 18 гам, </a:t>
            </a:r>
            <a:r>
              <a:rPr lang="ru-RU" sz="1700" dirty="0" err="1" smtClean="0"/>
              <a:t>тобто</a:t>
            </a:r>
            <a:r>
              <a:rPr lang="ru-RU" sz="1700" dirty="0" smtClean="0"/>
              <a:t> в 2-3 тис. Раз </a:t>
            </a:r>
            <a:r>
              <a:rPr lang="ru-RU" sz="1700" dirty="0" err="1" smtClean="0"/>
              <a:t>слабкіше</a:t>
            </a:r>
            <a:r>
              <a:rPr lang="ru-RU" sz="1700" dirty="0" smtClean="0"/>
              <a:t>, </a:t>
            </a:r>
            <a:r>
              <a:rPr lang="ru-RU" sz="1700" dirty="0" err="1" smtClean="0"/>
              <a:t>ніж</a:t>
            </a:r>
            <a:r>
              <a:rPr lang="ru-RU" sz="1700" dirty="0" smtClean="0"/>
              <a:t> у поля </a:t>
            </a:r>
            <a:r>
              <a:rPr lang="ru-RU" sz="1700" dirty="0" err="1" smtClean="0"/>
              <a:t>Землі</a:t>
            </a:r>
            <a:r>
              <a:rPr lang="ru-RU" sz="1700" dirty="0" smtClean="0"/>
              <a:t> (</a:t>
            </a:r>
            <a:r>
              <a:rPr lang="ru-RU" sz="1700" dirty="0" err="1" smtClean="0"/>
              <a:t>Почтар</a:t>
            </a:r>
            <a:r>
              <a:rPr lang="ru-RU" sz="1700" dirty="0" smtClean="0"/>
              <a:t>, 1978). </a:t>
            </a:r>
            <a:r>
              <a:rPr lang="ru-RU" sz="1700" dirty="0" err="1" smtClean="0"/>
              <a:t>Таке</a:t>
            </a:r>
            <a:r>
              <a:rPr lang="ru-RU" sz="1700" dirty="0" smtClean="0"/>
              <a:t> </a:t>
            </a:r>
            <a:r>
              <a:rPr lang="ru-RU" sz="1700" dirty="0" err="1" smtClean="0"/>
              <a:t>дуже</a:t>
            </a:r>
            <a:r>
              <a:rPr lang="ru-RU" sz="1700" dirty="0" smtClean="0"/>
              <a:t> </a:t>
            </a:r>
            <a:r>
              <a:rPr lang="ru-RU" sz="1700" dirty="0" err="1" smtClean="0"/>
              <a:t>слабке</a:t>
            </a:r>
            <a:r>
              <a:rPr lang="ru-RU" sz="1700" dirty="0" smtClean="0"/>
              <a:t> </a:t>
            </a:r>
            <a:r>
              <a:rPr lang="ru-RU" sz="1700" dirty="0" err="1" smtClean="0"/>
              <a:t>магнітне</a:t>
            </a:r>
            <a:r>
              <a:rPr lang="ru-RU" sz="1700" dirty="0" smtClean="0"/>
              <a:t> поле </a:t>
            </a:r>
            <a:r>
              <a:rPr lang="ru-RU" sz="1700" dirty="0" err="1" smtClean="0"/>
              <a:t>може</a:t>
            </a:r>
            <a:r>
              <a:rPr lang="ru-RU" sz="1700" dirty="0" smtClean="0"/>
              <a:t> </a:t>
            </a:r>
            <a:r>
              <a:rPr lang="ru-RU" sz="1700" dirty="0" err="1" smtClean="0"/>
              <a:t>лише</a:t>
            </a:r>
            <a:r>
              <a:rPr lang="ru-RU" sz="1700" dirty="0" smtClean="0"/>
              <a:t> в </a:t>
            </a:r>
            <a:r>
              <a:rPr lang="ru-RU" sz="1700" dirty="0" err="1" smtClean="0"/>
              <a:t>невеликій</a:t>
            </a:r>
            <a:r>
              <a:rPr lang="ru-RU" sz="1700" dirty="0" smtClean="0"/>
              <a:t> </a:t>
            </a:r>
            <a:r>
              <a:rPr lang="ru-RU" sz="1700" dirty="0" err="1" smtClean="0"/>
              <a:t>мірі</a:t>
            </a:r>
            <a:r>
              <a:rPr lang="ru-RU" sz="1700" dirty="0" smtClean="0"/>
              <a:t> </a:t>
            </a:r>
            <a:r>
              <a:rPr lang="ru-RU" sz="1700" dirty="0" err="1" smtClean="0"/>
              <a:t>послабляти</a:t>
            </a:r>
            <a:r>
              <a:rPr lang="ru-RU" sz="1700" dirty="0" smtClean="0"/>
              <a:t> </a:t>
            </a:r>
            <a:r>
              <a:rPr lang="ru-RU" sz="1700" dirty="0" err="1" smtClean="0"/>
              <a:t>вплив</a:t>
            </a:r>
            <a:r>
              <a:rPr lang="ru-RU" sz="1700" dirty="0" smtClean="0"/>
              <a:t> потужного </a:t>
            </a:r>
            <a:r>
              <a:rPr lang="ru-RU" sz="1700" dirty="0" err="1" smtClean="0"/>
              <a:t>плазмового</a:t>
            </a:r>
            <a:r>
              <a:rPr lang="ru-RU" sz="1700" dirty="0" smtClean="0"/>
              <a:t> потоку </a:t>
            </a:r>
            <a:r>
              <a:rPr lang="ru-RU" sz="1700" dirty="0" err="1" smtClean="0"/>
              <a:t>сонячного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вітру</a:t>
            </a:r>
            <a:r>
              <a:rPr lang="ru-RU" sz="1700" dirty="0" smtClean="0"/>
              <a:t> на </a:t>
            </a:r>
            <a:r>
              <a:rPr lang="ru-RU" sz="1700" dirty="0" err="1" smtClean="0"/>
              <a:t>поверхню</a:t>
            </a:r>
            <a:r>
              <a:rPr lang="ru-RU" sz="1700" dirty="0" smtClean="0"/>
              <a:t>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. За </a:t>
            </a:r>
            <a:r>
              <a:rPr lang="ru-RU" sz="1700" dirty="0" err="1" smtClean="0"/>
              <a:t>даними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радіометра</a:t>
            </a:r>
            <a:r>
              <a:rPr lang="ru-RU" sz="1700" dirty="0" smtClean="0"/>
              <a:t> </a:t>
            </a:r>
            <a:r>
              <a:rPr lang="ru-RU" sz="1700" dirty="0" err="1" smtClean="0"/>
              <a:t>був</a:t>
            </a:r>
            <a:r>
              <a:rPr lang="ru-RU" sz="1700" dirty="0" smtClean="0"/>
              <a:t> </a:t>
            </a:r>
            <a:r>
              <a:rPr lang="ru-RU" sz="1700" dirty="0" err="1" smtClean="0"/>
              <a:t>зроблений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висновок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радіовипромінювання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формується</a:t>
            </a:r>
            <a:r>
              <a:rPr lang="ru-RU" sz="1700" dirty="0" smtClean="0"/>
              <a:t> в </a:t>
            </a:r>
            <a:r>
              <a:rPr lang="ru-RU" sz="1700" dirty="0" err="1" smtClean="0"/>
              <a:t>нижній</a:t>
            </a:r>
            <a:r>
              <a:rPr lang="ru-RU" sz="1700" dirty="0" smtClean="0"/>
              <a:t> </a:t>
            </a:r>
            <a:r>
              <a:rPr lang="ru-RU" sz="1700" dirty="0" err="1" smtClean="0"/>
              <a:t>атмосфері</a:t>
            </a:r>
            <a:r>
              <a:rPr lang="ru-RU" sz="1700" dirty="0" smtClean="0"/>
              <a:t> </a:t>
            </a:r>
            <a:r>
              <a:rPr lang="ru-RU" sz="1700" dirty="0" err="1" smtClean="0"/>
              <a:t>Венери</a:t>
            </a:r>
            <a:r>
              <a:rPr lang="ru-RU" sz="1700" dirty="0" smtClean="0"/>
              <a:t>, а не в </a:t>
            </a:r>
            <a:r>
              <a:rPr lang="ru-RU" sz="1700" dirty="0" err="1" smtClean="0"/>
              <a:t>іоносфері</a:t>
            </a:r>
            <a:r>
              <a:rPr lang="ru-RU" sz="1700" dirty="0" smtClean="0"/>
              <a:t>, як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допускалося</a:t>
            </a:r>
            <a:r>
              <a:rPr lang="ru-RU" sz="1700" dirty="0" smtClean="0"/>
              <a:t> </a:t>
            </a:r>
            <a:r>
              <a:rPr lang="ru-RU" sz="1700" dirty="0" err="1" smtClean="0"/>
              <a:t>раніше</a:t>
            </a:r>
            <a:r>
              <a:rPr lang="ru-RU" sz="1700" dirty="0" smtClean="0"/>
              <a:t>. </a:t>
            </a:r>
            <a:endParaRPr lang="uk-UA" sz="1700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806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/>
              <a:t>Магнітне поле</a:t>
            </a:r>
            <a:endParaRPr lang="uk-UA" sz="4400" dirty="0"/>
          </a:p>
        </p:txBody>
      </p:sp>
      <p:pic>
        <p:nvPicPr>
          <p:cNvPr id="10" name="Рисунок 9" descr="1venera_orange_planet_7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12094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Назва Венери</a:t>
            </a:r>
            <a:endParaRPr lang="uk-UA" dirty="0"/>
          </a:p>
        </p:txBody>
      </p:sp>
      <p:pic>
        <p:nvPicPr>
          <p:cNvPr id="6" name="Місце для вмісту 5" descr="inde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466093" cy="4896544"/>
          </a:xfrm>
        </p:spPr>
      </p:pic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4355976" y="908720"/>
            <a:ext cx="4536504" cy="544620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Стародавні астрономи називали Венеру і </a:t>
            </a:r>
            <a:r>
              <a:rPr lang="uk-UA" sz="2000" dirty="0" err="1" smtClean="0"/>
              <a:t>Фосфорус</a:t>
            </a:r>
            <a:r>
              <a:rPr lang="uk-UA" sz="2000" dirty="0" smtClean="0"/>
              <a:t> і </a:t>
            </a:r>
            <a:r>
              <a:rPr lang="uk-UA" sz="2000" dirty="0" err="1" smtClean="0"/>
              <a:t>Геперус</a:t>
            </a:r>
            <a:r>
              <a:rPr lang="uk-UA" sz="2000" dirty="0" smtClean="0"/>
              <a:t>, помилково вважаючи, що це небесне тіло, видиме ввечері та вранці – це два окремих космічних об’єкта. Планету пізніше перейменували в Венеру в честь римської богині любові і краси.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7" name="Рисунок 6" descr="ve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3312368" cy="300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Яскрава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353</Words>
  <Application>Microsoft Office PowerPoint</Application>
  <PresentationFormat>Екран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Потік</vt:lpstr>
      <vt:lpstr>Венера</vt:lpstr>
      <vt:lpstr> </vt:lpstr>
      <vt:lpstr> </vt:lpstr>
      <vt:lpstr>Період обертання планети і координати її Північного полюса, отримані в результаті спільної обробки бортових радіолокаційних і доплеровских вимірів «Магеллана» і «Венери-15, ?16» для 20 опорних точок поверхні Венери, виявилися наступними: Період обертання Т=243.0183 земної доби. Пряме сходження = 272.57. Відмінювання = 67.14.</vt:lpstr>
      <vt:lpstr> </vt:lpstr>
      <vt:lpstr>  </vt:lpstr>
      <vt:lpstr> </vt:lpstr>
      <vt:lpstr> </vt:lpstr>
      <vt:lpstr>Назва Венери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</dc:title>
  <dc:creator>Користувач Windows</dc:creator>
  <cp:lastModifiedBy>Користувач Windows</cp:lastModifiedBy>
  <cp:revision>15</cp:revision>
  <dcterms:created xsi:type="dcterms:W3CDTF">2013-12-11T09:56:17Z</dcterms:created>
  <dcterms:modified xsi:type="dcterms:W3CDTF">2014-05-09T22:10:13Z</dcterms:modified>
</cp:coreProperties>
</file>