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6CCE7D-B68F-48FA-B15C-0CCA9AAEF29B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41E278-7C0C-47A2-A7C4-72DEA6C5C5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92494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/>
              <a:t>Спектральний аналіз. Застосування спектрального аналізу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204864"/>
            <a:ext cx="8458200" cy="12192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uk-UA" b="1" i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Спектральний аналіз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 </a:t>
            </a:r>
            <a:r>
              <a:rPr lang="uk-UA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–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 </a:t>
            </a:r>
            <a:r>
              <a:rPr lang="uk-UA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це фізичний метод кількісного і якісного визначення складу речовини, оснований на отриманні і дослідженні його спектрів електромагнітного випромінювання.</a:t>
            </a:r>
            <a:endParaRPr lang="ru-RU" cap="all" dirty="0" smtClean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http://bezsalu.at.ua/Fizika/Carbon-Nitrogen-Neon-Magnesiu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501008"/>
            <a:ext cx="5081786" cy="3208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4968552"/>
          </a:xfrm>
        </p:spPr>
        <p:txBody>
          <a:bodyPr>
            <a:normAutofit fontScale="700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/>
            </a:r>
            <a:b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 курсу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загальної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фізики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відомо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що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будь-яке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електромагнітне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пов'язане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процесами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що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відбуваються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в атомах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або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молекулах.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Здатність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випромінювати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поглинати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електромагнітне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є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загальною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властивістю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всіх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атомів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молекул.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) вельми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виборче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тобто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тільки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певної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довжини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хвилі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даною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молекулою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інтенсивно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поглинається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тоді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як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інших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довжин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хвиль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поглинається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слабо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або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зовсім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не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поглинається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. Крива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залежності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від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довжини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випромінюваної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хвилі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або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частоти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випромінювання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)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називається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спектром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речовини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який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є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специфічною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характеристикою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даної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речовини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.</a:t>
            </a:r>
            <a:b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/>
            </a:r>
            <a:b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Залежно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від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агрегатного стану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речовини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спектри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розділяються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на три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групи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: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лінійчатий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(для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газів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при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низькому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тиску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що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складається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одноатомних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молекул);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смугастий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(для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газів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пари,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рідин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що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складаються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багатоатомних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молекул)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суцільний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(для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розжарених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твердих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рідких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тіл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).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Якщо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поглинач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—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тверде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тіло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(стекло,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пластмаси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інше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),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області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широкі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межа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смуги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як правило, не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різка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. Для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молекулярних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рідин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розчинів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пари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області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поглинання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спостерігаються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у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вигляді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смуг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які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несуть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інформацію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про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будову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досліджуваних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речовин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їх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концентрації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.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Зміни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спектру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дозволяють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зробити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висновки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про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процеси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,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що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відбуваються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в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речовині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.</a:t>
            </a:r>
            <a:b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/>
            </a:r>
            <a:b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При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дослідженні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лікарських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органічних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сполук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важливе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місце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займає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молекулярний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спектральний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аналіз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(МСА). У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його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основі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лежить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якісне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кількісне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порівняння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спектру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досліджуваного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зразка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із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спектрами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інших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речовин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.</a:t>
            </a:r>
          </a:p>
          <a:p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602216" cy="374441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Спектроскопія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спектральний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аналіз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—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область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фізики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використовувана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ідентифікації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'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єднань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дослідження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складу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будови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кількісного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індивідуальних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речовин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багатокомпонентних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систем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органічній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біохімії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практично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жоден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експеримент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обходиться без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застосування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спектроскопічних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Вони широко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використовуються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ідентифікації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продуктів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ферментативних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реакцій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складніших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біологічних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виявлення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проміжних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з'єднань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самим для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отримання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цінної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інформації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механізми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перетворень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дослідження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кінетики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стереохімії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реакцій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просторової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структури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динаміки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молекул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надмолекулярних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систем,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з'ясування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будови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знов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виділених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природних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з'єднань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т.д.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Спектроскопія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оптичній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спектру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ультрафіолетова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видима,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інфрачервона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використовується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перш за все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наступних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випадках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1) для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визначення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концентрації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2)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ідентифікації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речовини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3)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визначення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числа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частинок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розчині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наприклад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допомогою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ізобестичних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крапок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58200" cy="460851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Спектральний аналіз використовується у пошуках корисних копалин для визначення хімічного складу зразків руди. У промисловості спектральний аналіз дозволяє контролювати склад сплавів і домішок, які вводяться в метали для отримання матеріалів із даними властивостями.</a:t>
            </a:r>
            <a:endParaRPr lang="ru-RU" dirty="0" smtClean="0"/>
          </a:p>
          <a:p>
            <a:r>
              <a:rPr lang="uk-UA" dirty="0" smtClean="0"/>
              <a:t>Перевагами спектрального аналізу є висока чутливість і швидкість отримання результатів. Визначення марки сталі методом спектрального аналізу може бути виконано за декілька десятків секунд.</a:t>
            </a:r>
            <a:endParaRPr lang="ru-RU" dirty="0" smtClean="0"/>
          </a:p>
          <a:p>
            <a:r>
              <a:rPr lang="uk-UA" dirty="0" smtClean="0"/>
              <a:t>Спектральний аналіз дозволяє визначити хімічний склад небесних тіл, які знаходяться на великій відстані від Землі. Вивчення спектрів допомогло вченим визначити не тільки хімічний склад небесних тіл, а й їх температуру. За зміщенням спектральних ліній можна визначити швидкість руху небесних тіл.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">
      <a:dk1>
        <a:sysClr val="windowText" lastClr="000000"/>
      </a:dk1>
      <a:lt1>
        <a:sysClr val="window" lastClr="FFFFFF"/>
      </a:lt1>
      <a:dk2>
        <a:srgbClr val="369C6E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143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Спектральний аналіз. Застосування спектрального аналізу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Спектральний аналіз. Застосування спектрального аналізу</dc:title>
  <dc:creator>RePack by SPecialiST</dc:creator>
  <cp:lastModifiedBy>RePack by SPecialiST</cp:lastModifiedBy>
  <cp:revision>2</cp:revision>
  <dcterms:created xsi:type="dcterms:W3CDTF">2014-04-21T18:33:14Z</dcterms:created>
  <dcterms:modified xsi:type="dcterms:W3CDTF">2014-04-21T18:45:37Z</dcterms:modified>
</cp:coreProperties>
</file>