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471490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Bookman Old Style" pitchFamily="18" charset="0"/>
                <a:ea typeface="Adobe Fangsong Std R" pitchFamily="18" charset="-128"/>
              </a:rPr>
              <a:t>Презентація</a:t>
            </a:r>
            <a:br>
              <a:rPr lang="uk-UA" dirty="0" smtClean="0">
                <a:latin typeface="Bookman Old Style" pitchFamily="18" charset="0"/>
                <a:ea typeface="Adobe Fangsong Std R" pitchFamily="18" charset="-128"/>
              </a:rPr>
            </a:br>
            <a:r>
              <a:rPr lang="uk-UA" dirty="0" smtClean="0">
                <a:latin typeface="Bookman Old Style" pitchFamily="18" charset="0"/>
                <a:ea typeface="Adobe Fangsong Std R" pitchFamily="18" charset="-128"/>
              </a:rPr>
              <a:t>з фізики на тему: </a:t>
            </a:r>
            <a:r>
              <a:rPr lang="uk-UA" dirty="0" err="1" smtClean="0">
                <a:latin typeface="Bookman Old Style" pitchFamily="18" charset="0"/>
                <a:ea typeface="Adobe Fangsong Std R" pitchFamily="18" charset="-128"/>
              </a:rPr>
              <a:t>“Електромагніти</a:t>
            </a:r>
            <a:r>
              <a:rPr lang="uk-UA" dirty="0" smtClean="0">
                <a:latin typeface="Bookman Old Style" pitchFamily="18" charset="0"/>
                <a:ea typeface="Adobe Fangsong Std R" pitchFamily="18" charset="-128"/>
              </a:rPr>
              <a:t> в </a:t>
            </a:r>
            <a:r>
              <a:rPr lang="uk-UA" dirty="0" err="1" smtClean="0">
                <a:latin typeface="Bookman Old Style" pitchFamily="18" charset="0"/>
                <a:ea typeface="Adobe Fangsong Std R" pitchFamily="18" charset="-128"/>
              </a:rPr>
              <a:t>техніці”</a:t>
            </a:r>
            <a:r>
              <a:rPr lang="uk-UA" dirty="0" smtClean="0">
                <a:latin typeface="Bookman Old Style" pitchFamily="18" charset="0"/>
                <a:ea typeface="Adobe Fangsong Std R" pitchFamily="18" charset="-128"/>
              </a:rPr>
              <a:t/>
            </a:r>
            <a:br>
              <a:rPr lang="uk-UA" dirty="0" smtClean="0">
                <a:latin typeface="Bookman Old Style" pitchFamily="18" charset="0"/>
                <a:ea typeface="Adobe Fangsong Std R" pitchFamily="18" charset="-128"/>
              </a:rPr>
            </a:br>
            <a:r>
              <a:rPr lang="uk-UA" dirty="0" smtClean="0">
                <a:latin typeface="Bookman Old Style" pitchFamily="18" charset="0"/>
                <a:ea typeface="Adobe Fangsong Std R" pitchFamily="18" charset="-128"/>
              </a:rPr>
              <a:t>учениці 7(11)Б класу</a:t>
            </a:r>
            <a:br>
              <a:rPr lang="uk-UA" dirty="0" smtClean="0">
                <a:latin typeface="Bookman Old Style" pitchFamily="18" charset="0"/>
                <a:ea typeface="Adobe Fangsong Std R" pitchFamily="18" charset="-128"/>
              </a:rPr>
            </a:br>
            <a:r>
              <a:rPr lang="uk-UA" dirty="0" smtClean="0">
                <a:latin typeface="Bookman Old Style" pitchFamily="18" charset="0"/>
                <a:ea typeface="Adobe Fangsong Std R" pitchFamily="18" charset="-128"/>
              </a:rPr>
              <a:t>Бургелі Наталії</a:t>
            </a:r>
            <a:endParaRPr lang="ru-RU" dirty="0">
              <a:latin typeface="Bookman Old Style" pitchFamily="18" charset="0"/>
              <a:ea typeface="Adobe Fangsong Std R" pitchFamily="18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54" y="214290"/>
            <a:ext cx="8358246" cy="1857388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 smtClean="0"/>
              <a:t>Більшість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застосувань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електромагнітів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засноване</a:t>
            </a:r>
            <a:r>
              <a:rPr lang="ru-RU" sz="2800" dirty="0" smtClean="0"/>
              <a:t> на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здатності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притягувати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утримувати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предмети</a:t>
            </a:r>
            <a:r>
              <a:rPr lang="ru-RU" sz="2800" dirty="0" smtClean="0"/>
              <a:t>, до складу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входить </a:t>
            </a:r>
            <a:r>
              <a:rPr lang="ru-RU" sz="2800" dirty="0" err="1" smtClean="0"/>
              <a:t>залізо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деякі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сплави</a:t>
            </a:r>
            <a:r>
              <a:rPr lang="ru-RU" sz="2800" dirty="0" smtClean="0"/>
              <a:t>. </a:t>
            </a:r>
            <a:r>
              <a:rPr lang="ru-RU" sz="2800" dirty="0" err="1" smtClean="0"/>
              <a:t>Розглянемо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прикладів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16"/>
            <a:ext cx="4972056" cy="4857784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Електромагнітний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підйомний</a:t>
            </a:r>
            <a:r>
              <a:rPr lang="ru-RU" sz="2800" dirty="0" smtClean="0"/>
              <a:t> кран </a:t>
            </a:r>
            <a:r>
              <a:rPr lang="ru-RU" sz="2800" dirty="0" err="1" smtClean="0"/>
              <a:t>містить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потужний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електромагніт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застосовується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металургійних</a:t>
            </a:r>
            <a:r>
              <a:rPr lang="ru-RU" sz="2800" dirty="0" smtClean="0"/>
              <a:t> заводах для </a:t>
            </a:r>
            <a:r>
              <a:rPr lang="ru-RU" sz="2800" dirty="0" err="1" smtClean="0"/>
              <a:t>переміщення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готових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виробів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металевого</a:t>
            </a:r>
            <a:r>
              <a:rPr lang="ru-RU" sz="2800" dirty="0" smtClean="0"/>
              <a:t> «</a:t>
            </a:r>
            <a:r>
              <a:rPr lang="ru-RU" sz="2800" dirty="0" err="1" smtClean="0"/>
              <a:t>брухту</a:t>
            </a:r>
            <a:r>
              <a:rPr lang="ru-RU" sz="2800" dirty="0" smtClean="0"/>
              <a:t>», </a:t>
            </a:r>
            <a:r>
              <a:rPr lang="ru-RU" sz="2800" dirty="0" err="1" smtClean="0"/>
              <a:t>зібраного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для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переробки</a:t>
            </a:r>
            <a:r>
              <a:rPr lang="ru-RU" sz="2800" dirty="0" smtClean="0"/>
              <a:t> (див. фото).</a:t>
            </a:r>
            <a:endParaRPr lang="ru-RU" sz="2800" dirty="0"/>
          </a:p>
        </p:txBody>
      </p:sp>
      <p:pic>
        <p:nvPicPr>
          <p:cNvPr id="4" name="Рисунок 3" descr="10214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071678"/>
            <a:ext cx="4039427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8229600" cy="407194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Магнітні</a:t>
            </a:r>
            <a:r>
              <a:rPr lang="ru-RU" dirty="0" smtClean="0"/>
              <a:t> </a:t>
            </a:r>
            <a:r>
              <a:rPr lang="ru-RU" dirty="0" err="1" smtClean="0"/>
              <a:t>сепаратори</a:t>
            </a:r>
            <a:r>
              <a:rPr lang="ru-RU" dirty="0" smtClean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для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магнітних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немагнітних</a:t>
            </a:r>
            <a:r>
              <a:rPr lang="ru-RU" dirty="0" smtClean="0"/>
              <a:t> . </a:t>
            </a:r>
            <a:r>
              <a:rPr lang="ru-RU" dirty="0" err="1" smtClean="0"/>
              <a:t>Це</a:t>
            </a:r>
            <a:r>
              <a:rPr lang="ru-RU" dirty="0" smtClean="0"/>
              <a:t> , </a:t>
            </a:r>
            <a:r>
              <a:rPr lang="ru-RU" dirty="0" err="1" smtClean="0"/>
              <a:t>наприклад</a:t>
            </a:r>
            <a:r>
              <a:rPr lang="ru-RU" dirty="0" smtClean="0"/>
              <a:t> , </a:t>
            </a:r>
            <a:r>
              <a:rPr lang="ru-RU" dirty="0" err="1" smtClean="0"/>
              <a:t>необхідно</a:t>
            </a:r>
            <a:r>
              <a:rPr lang="ru-RU" dirty="0" smtClean="0"/>
              <a:t> для « </a:t>
            </a:r>
            <a:r>
              <a:rPr lang="ru-RU" dirty="0" err="1" smtClean="0"/>
              <a:t>збагачення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 » шляхом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шматків</a:t>
            </a:r>
            <a:r>
              <a:rPr lang="ru-RU" dirty="0" smtClean="0"/>
              <a:t> </a:t>
            </a:r>
            <a:r>
              <a:rPr lang="ru-RU" dirty="0" err="1" smtClean="0"/>
              <a:t>залізної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яка не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 породи (див. </a:t>
            </a:r>
            <a:r>
              <a:rPr lang="ru-RU" dirty="0" err="1" smtClean="0"/>
              <a:t>малюнок</a:t>
            </a:r>
            <a:r>
              <a:rPr lang="ru-RU" dirty="0" smtClean="0"/>
              <a:t>) . </a:t>
            </a:r>
            <a:r>
              <a:rPr lang="ru-RU" dirty="0" err="1" smtClean="0"/>
              <a:t>Це</a:t>
            </a:r>
            <a:r>
              <a:rPr lang="ru-RU" dirty="0" smtClean="0"/>
              <a:t> , </a:t>
            </a:r>
            <a:r>
              <a:rPr lang="ru-RU" dirty="0" err="1" smtClean="0"/>
              <a:t>наприклад</a:t>
            </a:r>
            <a:r>
              <a:rPr lang="ru-RU" dirty="0" smtClean="0"/>
              <a:t> ,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бур'янів</a:t>
            </a:r>
            <a:r>
              <a:rPr lang="ru-RU" dirty="0" smtClean="0"/>
              <a:t>.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таким чином .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бур'янів</a:t>
            </a:r>
            <a:r>
              <a:rPr lang="ru-RU" dirty="0" smtClean="0"/>
              <a:t> , як правило , </a:t>
            </a:r>
            <a:r>
              <a:rPr lang="ru-RU" dirty="0" err="1" smtClean="0"/>
              <a:t>покриті</a:t>
            </a:r>
            <a:r>
              <a:rPr lang="ru-RU" dirty="0" smtClean="0"/>
              <a:t> </a:t>
            </a:r>
            <a:r>
              <a:rPr lang="ru-RU" dirty="0" err="1" smtClean="0"/>
              <a:t>численними</a:t>
            </a:r>
            <a:r>
              <a:rPr lang="ru-RU" dirty="0" smtClean="0"/>
              <a:t> ворсинками , в </a:t>
            </a:r>
            <a:r>
              <a:rPr lang="ru-RU" dirty="0" err="1" smtClean="0"/>
              <a:t>яких</a:t>
            </a:r>
            <a:r>
              <a:rPr lang="ru-RU" dirty="0" smtClean="0"/>
              <a:t> « </a:t>
            </a:r>
            <a:r>
              <a:rPr lang="ru-RU" dirty="0" err="1" smtClean="0"/>
              <a:t>заплутуються</a:t>
            </a:r>
            <a:r>
              <a:rPr lang="ru-RU" dirty="0" smtClean="0"/>
              <a:t> »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додаються</a:t>
            </a:r>
            <a:r>
              <a:rPr lang="ru-RU" dirty="0" smtClean="0"/>
              <a:t> </a:t>
            </a:r>
            <a:r>
              <a:rPr lang="ru-RU" dirty="0" err="1" smtClean="0"/>
              <a:t>дрібні</a:t>
            </a:r>
            <a:r>
              <a:rPr lang="ru-RU" dirty="0" smtClean="0"/>
              <a:t> </a:t>
            </a:r>
            <a:r>
              <a:rPr lang="ru-RU" dirty="0" err="1" smtClean="0"/>
              <a:t>залізні</a:t>
            </a:r>
            <a:r>
              <a:rPr lang="ru-RU" dirty="0" smtClean="0"/>
              <a:t> ошурки . Тому в сильному </a:t>
            </a:r>
            <a:r>
              <a:rPr lang="ru-RU" dirty="0" err="1" smtClean="0"/>
              <a:t>магнітному</a:t>
            </a:r>
            <a:r>
              <a:rPr lang="ru-RU" dirty="0" smtClean="0"/>
              <a:t> </a:t>
            </a:r>
            <a:r>
              <a:rPr lang="ru-RU" dirty="0" err="1" smtClean="0"/>
              <a:t>полі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бур'янів</a:t>
            </a:r>
            <a:r>
              <a:rPr lang="ru-RU" dirty="0" smtClean="0"/>
              <a:t> </a:t>
            </a:r>
            <a:r>
              <a:rPr lang="ru-RU" dirty="0" err="1" smtClean="0"/>
              <a:t>відхиляються</a:t>
            </a:r>
            <a:r>
              <a:rPr lang="ru-RU" dirty="0" smtClean="0"/>
              <a:t> </a:t>
            </a:r>
            <a:r>
              <a:rPr lang="ru-RU" dirty="0" err="1" smtClean="0"/>
              <a:t>убік</a:t>
            </a:r>
            <a:r>
              <a:rPr lang="ru-RU" dirty="0" smtClean="0"/>
              <a:t> , </a:t>
            </a:r>
            <a:r>
              <a:rPr lang="ru-RU" dirty="0" err="1" smtClean="0"/>
              <a:t>відділяючись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0214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429000"/>
            <a:ext cx="4071966" cy="3053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472518" cy="371477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Електромагніти</a:t>
            </a:r>
            <a:r>
              <a:rPr lang="ru-RU" dirty="0" smtClean="0"/>
              <a:t> у </a:t>
            </a:r>
            <a:r>
              <a:rPr lang="ru-RU" dirty="0" err="1" smtClean="0"/>
              <a:t>військовій</a:t>
            </a:r>
            <a:r>
              <a:rPr lang="ru-RU" dirty="0" smtClean="0"/>
              <a:t> </a:t>
            </a:r>
            <a:r>
              <a:rPr lang="ru-RU" dirty="0" err="1" smtClean="0"/>
              <a:t>справі</a:t>
            </a:r>
            <a:r>
              <a:rPr lang="ru-RU" dirty="0" smtClean="0"/>
              <a:t>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в </a:t>
            </a:r>
            <a:r>
              <a:rPr lang="ru-RU" dirty="0" err="1" smtClean="0"/>
              <a:t>магнітних</a:t>
            </a:r>
            <a:r>
              <a:rPr lang="ru-RU" dirty="0" smtClean="0"/>
              <a:t> </a:t>
            </a:r>
            <a:r>
              <a:rPr lang="ru-RU" dirty="0" err="1" smtClean="0"/>
              <a:t>мінах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вибухають</a:t>
            </a:r>
            <a:r>
              <a:rPr lang="ru-RU" dirty="0" smtClean="0"/>
              <a:t> при </a:t>
            </a:r>
            <a:r>
              <a:rPr lang="ru-RU" dirty="0" err="1" smtClean="0"/>
              <a:t>проходженні</a:t>
            </a:r>
            <a:r>
              <a:rPr lang="ru-RU" dirty="0" smtClean="0"/>
              <a:t> над ними </a:t>
            </a:r>
            <a:r>
              <a:rPr lang="ru-RU" dirty="0" err="1" smtClean="0"/>
              <a:t>кораблів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підводних</a:t>
            </a:r>
            <a:r>
              <a:rPr lang="ru-RU" dirty="0" smtClean="0"/>
              <a:t> </a:t>
            </a:r>
            <a:r>
              <a:rPr lang="ru-RU" dirty="0" err="1" smtClean="0"/>
              <a:t>човнів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роль </a:t>
            </a:r>
            <a:r>
              <a:rPr lang="ru-RU" dirty="0" err="1" smtClean="0"/>
              <a:t>грали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 - </a:t>
            </a:r>
            <a:r>
              <a:rPr lang="ru-RU" dirty="0" err="1" smtClean="0"/>
              <a:t>електромагнітні</a:t>
            </a:r>
            <a:r>
              <a:rPr lang="ru-RU" dirty="0" smtClean="0"/>
              <a:t> тральщики. Вони очищали </a:t>
            </a:r>
            <a:r>
              <a:rPr lang="ru-RU" dirty="0" err="1" smtClean="0"/>
              <a:t>акваторії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магнітних</a:t>
            </a:r>
            <a:r>
              <a:rPr lang="ru-RU" dirty="0" smtClean="0"/>
              <a:t> </a:t>
            </a:r>
            <a:r>
              <a:rPr lang="ru-RU" dirty="0" err="1" smtClean="0"/>
              <a:t>мін</a:t>
            </a:r>
            <a:r>
              <a:rPr lang="ru-RU" dirty="0" smtClean="0"/>
              <a:t>, </a:t>
            </a:r>
            <a:r>
              <a:rPr lang="ru-RU" dirty="0" err="1" smtClean="0"/>
              <a:t>змушуючи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вибухати</a:t>
            </a:r>
            <a:r>
              <a:rPr lang="ru-RU" dirty="0" smtClean="0"/>
              <a:t>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створеним</a:t>
            </a:r>
            <a:r>
              <a:rPr lang="ru-RU" dirty="0" smtClean="0"/>
              <a:t> </a:t>
            </a:r>
            <a:r>
              <a:rPr lang="ru-RU" dirty="0" err="1" smtClean="0"/>
              <a:t>магнітним</a:t>
            </a:r>
            <a:r>
              <a:rPr lang="ru-RU" dirty="0" smtClean="0"/>
              <a:t> полем </a:t>
            </a:r>
            <a:r>
              <a:rPr lang="ru-RU" dirty="0" err="1" smtClean="0"/>
              <a:t>навколо</a:t>
            </a:r>
            <a:r>
              <a:rPr lang="ru-RU" dirty="0" smtClean="0"/>
              <a:t> корабля,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пливе</a:t>
            </a:r>
            <a:r>
              <a:rPr lang="ru-RU" dirty="0" smtClean="0"/>
              <a:t> на </a:t>
            </a:r>
            <a:r>
              <a:rPr lang="ru-RU" dirty="0" err="1" smtClean="0"/>
              <a:t>безпечній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28173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14290"/>
            <a:ext cx="3214678" cy="2411009"/>
          </a:xfrm>
          <a:prstGeom prst="rect">
            <a:avLst/>
          </a:prstGeom>
        </p:spPr>
      </p:pic>
      <p:pic>
        <p:nvPicPr>
          <p:cNvPr id="5" name="Рисунок 4" descr="img-53f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14290"/>
            <a:ext cx="3167053" cy="23752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4071966" cy="68580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Електромагнітні</a:t>
            </a:r>
            <a:r>
              <a:rPr lang="ru-RU" dirty="0" smtClean="0"/>
              <a:t> замки </a:t>
            </a:r>
            <a:r>
              <a:rPr lang="ru-RU" dirty="0" err="1" smtClean="0"/>
              <a:t>надійно</a:t>
            </a:r>
            <a:r>
              <a:rPr lang="ru-RU" dirty="0" smtClean="0"/>
              <a:t> </a:t>
            </a:r>
            <a:r>
              <a:rPr lang="ru-RU" dirty="0" err="1" smtClean="0"/>
              <a:t>замкнути</a:t>
            </a:r>
            <a:r>
              <a:rPr lang="ru-RU" dirty="0" smtClean="0"/>
              <a:t> </a:t>
            </a:r>
            <a:r>
              <a:rPr lang="ru-RU" dirty="0" err="1" smtClean="0"/>
              <a:t>сталеві</a:t>
            </a:r>
            <a:r>
              <a:rPr lang="ru-RU" dirty="0" smtClean="0"/>
              <a:t> ворота на заводах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двері</a:t>
            </a:r>
            <a:r>
              <a:rPr lang="ru-RU" dirty="0" smtClean="0"/>
              <a:t> в </a:t>
            </a:r>
            <a:r>
              <a:rPr lang="ru-RU" dirty="0" err="1" smtClean="0"/>
              <a:t>під'їздах</a:t>
            </a:r>
            <a:r>
              <a:rPr lang="ru-RU" dirty="0" smtClean="0"/>
              <a:t> </a:t>
            </a:r>
            <a:r>
              <a:rPr lang="ru-RU" dirty="0" err="1" smtClean="0"/>
              <a:t>будинків</a:t>
            </a:r>
            <a:r>
              <a:rPr lang="ru-RU" dirty="0" smtClean="0"/>
              <a:t>. Для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відкривання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набрати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код. </a:t>
            </a:r>
            <a:r>
              <a:rPr lang="ru-RU" dirty="0" err="1" smtClean="0"/>
              <a:t>Ланцюг</a:t>
            </a:r>
            <a:r>
              <a:rPr lang="ru-RU" dirty="0" smtClean="0"/>
              <a:t> </a:t>
            </a:r>
            <a:r>
              <a:rPr lang="ru-RU" dirty="0" err="1" smtClean="0"/>
              <a:t>розмикається</a:t>
            </a:r>
            <a:r>
              <a:rPr lang="ru-RU" dirty="0" smtClean="0"/>
              <a:t>, </a:t>
            </a:r>
            <a:r>
              <a:rPr lang="ru-RU" dirty="0" err="1" smtClean="0"/>
              <a:t>тяжіння</a:t>
            </a:r>
            <a:r>
              <a:rPr lang="ru-RU" dirty="0" smtClean="0"/>
              <a:t> </a:t>
            </a:r>
            <a:r>
              <a:rPr lang="ru-RU" dirty="0" err="1" smtClean="0"/>
              <a:t>зникає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замок </a:t>
            </a:r>
            <a:r>
              <a:rPr lang="ru-RU" dirty="0" err="1" smtClean="0"/>
              <a:t>можна</a:t>
            </a:r>
            <a:r>
              <a:rPr lang="ru-RU" dirty="0" smtClean="0"/>
              <a:t> легко </a:t>
            </a:r>
            <a:r>
              <a:rPr lang="ru-RU" dirty="0" err="1" smtClean="0"/>
              <a:t>відкрити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ml-194k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000108"/>
            <a:ext cx="4877565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643182"/>
            <a:ext cx="3714776" cy="4214818"/>
          </a:xfrm>
        </p:spPr>
        <p:txBody>
          <a:bodyPr>
            <a:noAutofit/>
          </a:bodyPr>
          <a:lstStyle/>
          <a:p>
            <a:pPr algn="l"/>
            <a:r>
              <a:rPr lang="ru-RU" sz="3000" dirty="0" err="1" smtClean="0"/>
              <a:t>утримують</a:t>
            </a:r>
            <a:r>
              <a:rPr lang="ru-RU" sz="3000" dirty="0" smtClean="0"/>
              <a:t> </a:t>
            </a:r>
            <a:r>
              <a:rPr lang="ru-RU" sz="3000" dirty="0" err="1" smtClean="0"/>
              <a:t>його</a:t>
            </a:r>
            <a:r>
              <a:rPr lang="ru-RU" sz="3000" dirty="0" smtClean="0"/>
              <a:t> на </a:t>
            </a:r>
            <a:r>
              <a:rPr lang="ru-RU" sz="3000" dirty="0" err="1" smtClean="0"/>
              <a:t>висоті</a:t>
            </a:r>
            <a:r>
              <a:rPr lang="ru-RU" sz="3000" dirty="0" smtClean="0"/>
              <a:t> </a:t>
            </a:r>
            <a:r>
              <a:rPr lang="ru-RU" sz="3000" dirty="0" err="1" smtClean="0"/>
              <a:t>декількох</a:t>
            </a:r>
            <a:r>
              <a:rPr lang="ru-RU" sz="3000" dirty="0" smtClean="0"/>
              <a:t> </a:t>
            </a:r>
            <a:r>
              <a:rPr lang="ru-RU" sz="3000" dirty="0" err="1" smtClean="0"/>
              <a:t>сантиметрів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одночасно</a:t>
            </a:r>
            <a:r>
              <a:rPr lang="ru-RU" sz="3000" dirty="0" smtClean="0"/>
              <a:t> </a:t>
            </a:r>
            <a:r>
              <a:rPr lang="ru-RU" sz="3000" dirty="0" err="1" smtClean="0"/>
              <a:t>штовхають</a:t>
            </a:r>
            <a:r>
              <a:rPr lang="ru-RU" sz="3000" dirty="0" smtClean="0"/>
              <a:t> вперед, </a:t>
            </a:r>
            <a:r>
              <a:rPr lang="ru-RU" sz="3000" dirty="0" err="1" smtClean="0"/>
              <a:t>включаючись</a:t>
            </a:r>
            <a:r>
              <a:rPr lang="ru-RU" sz="3000" dirty="0" smtClean="0"/>
              <a:t> в момент </a:t>
            </a:r>
            <a:r>
              <a:rPr lang="ru-RU" sz="3000" dirty="0" err="1" smtClean="0"/>
              <a:t>наближення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поїзда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вимикаючись</a:t>
            </a:r>
            <a:r>
              <a:rPr lang="ru-RU" sz="3000" dirty="0" smtClean="0"/>
              <a:t> </a:t>
            </a:r>
            <a:r>
              <a:rPr lang="ru-RU" sz="3000" dirty="0" err="1" smtClean="0"/>
              <a:t>після</a:t>
            </a:r>
            <a:r>
              <a:rPr lang="ru-RU" sz="3000" dirty="0" smtClean="0"/>
              <a:t> </a:t>
            </a:r>
            <a:r>
              <a:rPr lang="ru-RU" sz="3000" dirty="0" err="1" smtClean="0"/>
              <a:t>його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проїзду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290"/>
            <a:ext cx="8686800" cy="2697163"/>
          </a:xfrm>
        </p:spPr>
        <p:txBody>
          <a:bodyPr>
            <a:normAutofit/>
          </a:bodyPr>
          <a:lstStyle/>
          <a:p>
            <a:r>
              <a:rPr lang="ru-RU" dirty="0" err="1" smtClean="0"/>
              <a:t>Електромагнітні</a:t>
            </a:r>
            <a:r>
              <a:rPr lang="ru-RU" dirty="0" smtClean="0"/>
              <a:t> дороги для </a:t>
            </a:r>
            <a:r>
              <a:rPr lang="ru-RU" dirty="0" err="1" smtClean="0"/>
              <a:t>швидкісних</a:t>
            </a:r>
            <a:r>
              <a:rPr lang="ru-RU" dirty="0" smtClean="0"/>
              <a:t> </a:t>
            </a:r>
            <a:r>
              <a:rPr lang="ru-RU" dirty="0" err="1" smtClean="0"/>
              <a:t>транспортних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над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поверхнею</a:t>
            </a:r>
            <a:r>
              <a:rPr lang="ru-RU" dirty="0" smtClean="0"/>
              <a:t> так </a:t>
            </a:r>
            <a:r>
              <a:rPr lang="ru-RU" dirty="0" err="1" smtClean="0"/>
              <a:t>звану</a:t>
            </a:r>
            <a:r>
              <a:rPr lang="ru-RU" dirty="0" smtClean="0"/>
              <a:t> «</a:t>
            </a:r>
            <a:r>
              <a:rPr lang="ru-RU" dirty="0" err="1" smtClean="0"/>
              <a:t>магнітну</a:t>
            </a:r>
            <a:r>
              <a:rPr lang="ru-RU" dirty="0" smtClean="0"/>
              <a:t> подушку». </a:t>
            </a:r>
            <a:r>
              <a:rPr lang="ru-RU" dirty="0" err="1" smtClean="0"/>
              <a:t>Взаємодіючі</a:t>
            </a:r>
            <a:r>
              <a:rPr lang="ru-RU" dirty="0" smtClean="0"/>
              <a:t> </a:t>
            </a:r>
            <a:r>
              <a:rPr lang="ru-RU" dirty="0" err="1" smtClean="0"/>
              <a:t>магнітні</a:t>
            </a:r>
            <a:r>
              <a:rPr lang="ru-RU" dirty="0" smtClean="0"/>
              <a:t> поля </a:t>
            </a:r>
            <a:r>
              <a:rPr lang="ru-RU" dirty="0" err="1" smtClean="0"/>
              <a:t>магнітів</a:t>
            </a:r>
            <a:r>
              <a:rPr lang="ru-RU" dirty="0" smtClean="0"/>
              <a:t> дороги </a:t>
            </a:r>
            <a:r>
              <a:rPr lang="ru-RU" dirty="0" err="1" smtClean="0"/>
              <a:t>і</a:t>
            </a:r>
            <a:r>
              <a:rPr lang="ru-RU" dirty="0" smtClean="0"/>
              <a:t> днища </a:t>
            </a:r>
            <a:r>
              <a:rPr lang="ru-RU" dirty="0" err="1" smtClean="0"/>
              <a:t>поїзда</a:t>
            </a:r>
            <a:endParaRPr lang="ru-RU" dirty="0"/>
          </a:p>
        </p:txBody>
      </p:sp>
      <p:pic>
        <p:nvPicPr>
          <p:cNvPr id="5" name="Рисунок 4" descr="10214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428868"/>
            <a:ext cx="4000528" cy="34404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289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Презентація з фізики на тему: “Електромагніти в техніці” учениці 7(11)Б класу Бургелі Наталії</vt:lpstr>
      <vt:lpstr>Більшість застосувань електромагнітів засноване на їх здатності притягувати і утримувати предмети, до складу яких входить залізо і деякі його сплави. Розглянемо кілька прикладів.</vt:lpstr>
      <vt:lpstr>Слайд 3</vt:lpstr>
      <vt:lpstr>Слайд 4</vt:lpstr>
      <vt:lpstr>Слайд 5</vt:lpstr>
      <vt:lpstr>утримують його на висоті декількох сантиметрів і одночасно штовхають вперед, включаючись в момент наближення поїзда і вимикаючись після його проїзду.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фізики на тему: “Електромагніти в техніці” учениці 7(11)Б класу Бургелі Наталії</dc:title>
  <cp:lastModifiedBy>User</cp:lastModifiedBy>
  <cp:revision>5</cp:revision>
  <dcterms:modified xsi:type="dcterms:W3CDTF">2013-11-19T19:37:45Z</dcterms:modified>
</cp:coreProperties>
</file>