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A2B-9668-43E9-85E4-10A4A677870A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13F-E54E-4813-84C8-8AE8C6BFBF3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A2B-9668-43E9-85E4-10A4A677870A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13F-E54E-4813-84C8-8AE8C6BFB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A2B-9668-43E9-85E4-10A4A677870A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13F-E54E-4813-84C8-8AE8C6BFB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A2B-9668-43E9-85E4-10A4A677870A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13F-E54E-4813-84C8-8AE8C6BFBF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A2B-9668-43E9-85E4-10A4A677870A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13F-E54E-4813-84C8-8AE8C6BFB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A2B-9668-43E9-85E4-10A4A677870A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13F-E54E-4813-84C8-8AE8C6BFB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A2B-9668-43E9-85E4-10A4A677870A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13F-E54E-4813-84C8-8AE8C6BFB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A2B-9668-43E9-85E4-10A4A677870A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13F-E54E-4813-84C8-8AE8C6BFB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A2B-9668-43E9-85E4-10A4A677870A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13F-E54E-4813-84C8-8AE8C6BFB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A2B-9668-43E9-85E4-10A4A677870A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13F-E54E-4813-84C8-8AE8C6BFB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EA2B-9668-43E9-85E4-10A4A677870A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13F-E54E-4813-84C8-8AE8C6BFB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E80EA2B-9668-43E9-85E4-10A4A677870A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1A5213F-E54E-4813-84C8-8AE8C6BFBF3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r>
              <a:rPr lang="uk-UA" sz="4400" dirty="0" smtClean="0">
                <a:latin typeface="Bookman Old Style" panose="02050604050505020204" pitchFamily="18" charset="0"/>
              </a:rPr>
              <a:t>Міфи та ЛЕГЕНДИ зоряного неба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2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0040"/>
            <a:ext cx="8352928" cy="2980928"/>
          </a:xfrm>
        </p:spPr>
        <p:txBody>
          <a:bodyPr>
            <a:normAutofit/>
          </a:bodyPr>
          <a:lstStyle/>
          <a:p>
            <a:r>
              <a:rPr lang="ru-RU" dirty="0" err="1"/>
              <a:t>Сузір'я</a:t>
            </a:r>
            <a:r>
              <a:rPr lang="ru-RU" dirty="0"/>
              <a:t> Лева. </a:t>
            </a:r>
            <a:r>
              <a:rPr lang="ru-RU" dirty="0" err="1"/>
              <a:t>Близько</a:t>
            </a:r>
            <a:r>
              <a:rPr lang="ru-RU" dirty="0"/>
              <a:t> 4,5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сузір'ї</a:t>
            </a:r>
            <a:r>
              <a:rPr lang="ru-RU" dirty="0"/>
              <a:t> </a:t>
            </a:r>
            <a:r>
              <a:rPr lang="ru-RU" dirty="0" err="1"/>
              <a:t>знаходилася</a:t>
            </a:r>
            <a:r>
              <a:rPr lang="ru-RU" dirty="0"/>
              <a:t> </a:t>
            </a:r>
            <a:r>
              <a:rPr lang="ru-RU" dirty="0" err="1"/>
              <a:t>крапка</a:t>
            </a:r>
            <a:r>
              <a:rPr lang="ru-RU" dirty="0"/>
              <a:t> </a:t>
            </a:r>
            <a:r>
              <a:rPr lang="ru-RU" dirty="0" err="1"/>
              <a:t>літнього</a:t>
            </a:r>
            <a:r>
              <a:rPr lang="ru-RU" dirty="0"/>
              <a:t> </a:t>
            </a:r>
            <a:r>
              <a:rPr lang="ru-RU" dirty="0" err="1" smtClean="0"/>
              <a:t>сонцестояня</a:t>
            </a:r>
            <a:r>
              <a:rPr lang="ru-RU" dirty="0"/>
              <a:t>, і </a:t>
            </a:r>
            <a:r>
              <a:rPr lang="ru-RU" dirty="0" err="1"/>
              <a:t>Сонце</a:t>
            </a:r>
            <a:r>
              <a:rPr lang="ru-RU" dirty="0"/>
              <a:t> </a:t>
            </a:r>
            <a:r>
              <a:rPr lang="ru-RU" dirty="0" err="1"/>
              <a:t>виявлялося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сузір'ї</a:t>
            </a:r>
            <a:r>
              <a:rPr lang="ru-RU" dirty="0"/>
              <a:t> в </a:t>
            </a:r>
            <a:r>
              <a:rPr lang="ru-RU" dirty="0" err="1"/>
              <a:t>самий</a:t>
            </a:r>
            <a:r>
              <a:rPr lang="ru-RU" dirty="0"/>
              <a:t> жаркий час року. Тому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Лев став символом </a:t>
            </a:r>
            <a:r>
              <a:rPr lang="ru-RU" dirty="0" err="1"/>
              <a:t>вогню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smtClean="0"/>
              <a:t>А </a:t>
            </a:r>
            <a:r>
              <a:rPr lang="ru-RU" dirty="0" err="1" smtClean="0"/>
              <a:t>сирийці</a:t>
            </a:r>
            <a:r>
              <a:rPr lang="ru-RU" dirty="0" smtClean="0"/>
              <a:t> </a:t>
            </a:r>
            <a:r>
              <a:rPr lang="ru-RU" dirty="0"/>
              <a:t>так і </a:t>
            </a:r>
            <a:r>
              <a:rPr lang="ru-RU" dirty="0" err="1"/>
              <a:t>називали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сузір'я</a:t>
            </a:r>
            <a:r>
              <a:rPr lang="ru-RU" dirty="0"/>
              <a:t> "великий </a:t>
            </a:r>
            <a:r>
              <a:rPr lang="ru-RU" dirty="0" err="1"/>
              <a:t>вогонь</a:t>
            </a:r>
            <a:r>
              <a:rPr lang="ru-RU" dirty="0"/>
              <a:t>", і </a:t>
            </a:r>
            <a:r>
              <a:rPr lang="ru-RU" dirty="0" err="1"/>
              <a:t>халдеї</a:t>
            </a:r>
            <a:r>
              <a:rPr lang="ru-RU" dirty="0"/>
              <a:t> </a:t>
            </a:r>
            <a:r>
              <a:rPr lang="ru-RU" dirty="0" err="1"/>
              <a:t>зв'язували</a:t>
            </a:r>
            <a:r>
              <a:rPr lang="ru-RU" dirty="0"/>
              <a:t> лютого лева з </a:t>
            </a:r>
            <a:r>
              <a:rPr lang="ru-RU" dirty="0" err="1"/>
              <a:t>неменш</a:t>
            </a:r>
            <a:r>
              <a:rPr lang="ru-RU" dirty="0"/>
              <a:t> лютою </a:t>
            </a:r>
            <a:r>
              <a:rPr lang="ru-RU" dirty="0" err="1" smtClean="0"/>
              <a:t>жарою</a:t>
            </a:r>
            <a:r>
              <a:rPr lang="ru-RU" dirty="0" smtClean="0"/>
              <a:t>. Вони </a:t>
            </a:r>
            <a:r>
              <a:rPr lang="ru-RU" dirty="0"/>
              <a:t>думали,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Сонце</a:t>
            </a:r>
            <a:r>
              <a:rPr lang="ru-RU" dirty="0"/>
              <a:t> </a:t>
            </a:r>
            <a:r>
              <a:rPr lang="ru-RU" dirty="0" err="1"/>
              <a:t>одержує</a:t>
            </a:r>
            <a:r>
              <a:rPr lang="ru-RU" dirty="0"/>
              <a:t> </a:t>
            </a:r>
            <a:r>
              <a:rPr lang="ru-RU" dirty="0" err="1"/>
              <a:t>додаткову</a:t>
            </a:r>
            <a:r>
              <a:rPr lang="ru-RU" dirty="0"/>
              <a:t> силу і теплоту, </a:t>
            </a:r>
            <a:r>
              <a:rPr lang="ru-RU" dirty="0" err="1"/>
              <a:t>знаходячись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 лева.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24877"/>
            <a:ext cx="4869160" cy="373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82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31683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древніх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самим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сузір'я</a:t>
            </a:r>
            <a:r>
              <a:rPr lang="ru-RU" dirty="0"/>
              <a:t> </a:t>
            </a:r>
            <a:r>
              <a:rPr lang="ru-RU" dirty="0" err="1"/>
              <a:t>Тельця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починався</a:t>
            </a:r>
            <a:r>
              <a:rPr lang="ru-RU" dirty="0"/>
              <a:t> </a:t>
            </a:r>
            <a:r>
              <a:rPr lang="ru-RU" dirty="0" err="1"/>
              <a:t>навесні</a:t>
            </a:r>
            <a:r>
              <a:rPr lang="ru-RU" dirty="0"/>
              <a:t>. У </a:t>
            </a:r>
            <a:r>
              <a:rPr lang="ru-RU" dirty="0" err="1"/>
              <a:t>зодіаку</a:t>
            </a:r>
            <a:r>
              <a:rPr lang="ru-RU" dirty="0"/>
              <a:t> </a:t>
            </a:r>
            <a:r>
              <a:rPr lang="ru-RU" dirty="0" err="1"/>
              <a:t>Телець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древнє</a:t>
            </a:r>
            <a:r>
              <a:rPr lang="ru-RU" dirty="0"/>
              <a:t> </a:t>
            </a:r>
            <a:r>
              <a:rPr lang="ru-RU" dirty="0" err="1"/>
              <a:t>сузір'я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древніх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</a:t>
            </a:r>
            <a:r>
              <a:rPr lang="ru-RU" dirty="0" err="1"/>
              <a:t>скотарство</a:t>
            </a:r>
            <a:r>
              <a:rPr lang="ru-RU" dirty="0"/>
              <a:t> </a:t>
            </a:r>
            <a:r>
              <a:rPr lang="ru-RU" dirty="0" err="1"/>
              <a:t>відігравало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 роль, і з </a:t>
            </a:r>
            <a:r>
              <a:rPr lang="ru-RU" dirty="0" err="1"/>
              <a:t>биком</a:t>
            </a:r>
            <a:r>
              <a:rPr lang="ru-RU" dirty="0"/>
              <a:t> (тельцем) </a:t>
            </a:r>
            <a:r>
              <a:rPr lang="ru-RU" dirty="0" err="1"/>
              <a:t>зв'язували</a:t>
            </a:r>
            <a:r>
              <a:rPr lang="ru-RU" dirty="0"/>
              <a:t> те </a:t>
            </a:r>
            <a:r>
              <a:rPr lang="ru-RU" dirty="0" err="1"/>
              <a:t>сузір'я</a:t>
            </a:r>
            <a:r>
              <a:rPr lang="ru-RU" dirty="0"/>
              <a:t>, де </a:t>
            </a:r>
            <a:r>
              <a:rPr lang="ru-RU" dirty="0" err="1"/>
              <a:t>Сонце</a:t>
            </a:r>
            <a:r>
              <a:rPr lang="ru-RU" dirty="0"/>
              <a:t> як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перемагало</a:t>
            </a:r>
            <a:r>
              <a:rPr lang="ru-RU" dirty="0"/>
              <a:t> зиму і </a:t>
            </a:r>
            <a:r>
              <a:rPr lang="ru-RU" dirty="0" err="1"/>
              <a:t>предрікало</a:t>
            </a:r>
            <a:r>
              <a:rPr lang="ru-RU" dirty="0"/>
              <a:t> </a:t>
            </a:r>
            <a:r>
              <a:rPr lang="ru-RU" dirty="0" err="1"/>
              <a:t>прихід</a:t>
            </a:r>
            <a:r>
              <a:rPr lang="ru-RU" dirty="0"/>
              <a:t> </a:t>
            </a:r>
            <a:r>
              <a:rPr lang="ru-RU" dirty="0" err="1"/>
              <a:t>весни</a:t>
            </a:r>
            <a:r>
              <a:rPr lang="ru-RU" dirty="0"/>
              <a:t> і </a:t>
            </a:r>
            <a:r>
              <a:rPr lang="ru-RU" dirty="0" err="1"/>
              <a:t>літа</a:t>
            </a:r>
            <a:r>
              <a:rPr lang="ru-RU" dirty="0"/>
              <a:t>. </a:t>
            </a:r>
            <a:r>
              <a:rPr lang="ru-RU" dirty="0" err="1"/>
              <a:t>Узагалі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древніх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почитали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/>
              <a:t>тварина</a:t>
            </a:r>
            <a:r>
              <a:rPr lang="ru-RU" dirty="0"/>
              <a:t>, </a:t>
            </a:r>
            <a:r>
              <a:rPr lang="ru-RU" dirty="0" err="1"/>
              <a:t>вважали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священним</a:t>
            </a:r>
            <a:r>
              <a:rPr lang="ru-RU" dirty="0"/>
              <a:t>. У </a:t>
            </a:r>
            <a:r>
              <a:rPr lang="ru-RU" dirty="0" err="1"/>
              <a:t>Древньому</a:t>
            </a:r>
            <a:r>
              <a:rPr lang="ru-RU" dirty="0"/>
              <a:t> </a:t>
            </a:r>
            <a:r>
              <a:rPr lang="ru-RU" dirty="0" err="1"/>
              <a:t>Єгипті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священний</a:t>
            </a:r>
            <a:r>
              <a:rPr lang="ru-RU" dirty="0"/>
              <a:t> </a:t>
            </a:r>
            <a:r>
              <a:rPr lang="ru-RU" dirty="0" err="1"/>
              <a:t>бик</a:t>
            </a:r>
            <a:r>
              <a:rPr lang="ru-RU" dirty="0"/>
              <a:t> </a:t>
            </a:r>
            <a:r>
              <a:rPr lang="ru-RU" dirty="0" err="1"/>
              <a:t>Апіс</a:t>
            </a:r>
            <a:r>
              <a:rPr lang="ru-RU" dirty="0"/>
              <a:t>,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 smtClean="0"/>
              <a:t>поклонялися</a:t>
            </a:r>
            <a:r>
              <a:rPr lang="ru-RU" dirty="0" smtClean="0"/>
              <a:t>. </a:t>
            </a:r>
            <a:r>
              <a:rPr lang="ru-RU" dirty="0"/>
              <a:t>У </a:t>
            </a:r>
            <a:r>
              <a:rPr lang="ru-RU" dirty="0" err="1"/>
              <a:t>Греції</a:t>
            </a:r>
            <a:r>
              <a:rPr lang="ru-RU" dirty="0"/>
              <a:t> </a:t>
            </a:r>
            <a:r>
              <a:rPr lang="ru-RU" dirty="0" err="1"/>
              <a:t>бик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користався</a:t>
            </a:r>
            <a:r>
              <a:rPr lang="ru-RU" dirty="0"/>
              <a:t> великою </a:t>
            </a:r>
            <a:r>
              <a:rPr lang="ru-RU" dirty="0" err="1"/>
              <a:t>пошаною</a:t>
            </a:r>
            <a:r>
              <a:rPr lang="ru-RU" dirty="0"/>
              <a:t>. На </a:t>
            </a:r>
            <a:r>
              <a:rPr lang="ru-RU" dirty="0" err="1"/>
              <a:t>Криті</a:t>
            </a:r>
            <a:r>
              <a:rPr lang="ru-RU" dirty="0"/>
              <a:t> </a:t>
            </a:r>
            <a:r>
              <a:rPr lang="ru-RU" dirty="0" err="1"/>
              <a:t>бика</a:t>
            </a:r>
            <a:r>
              <a:rPr lang="ru-RU" dirty="0"/>
              <a:t> звали Минотавр. </a:t>
            </a:r>
            <a:r>
              <a:rPr lang="ru-RU" dirty="0" err="1"/>
              <a:t>Герої</a:t>
            </a:r>
            <a:r>
              <a:rPr lang="ru-RU" dirty="0"/>
              <a:t> </a:t>
            </a:r>
            <a:r>
              <a:rPr lang="ru-RU" dirty="0" err="1"/>
              <a:t>Еллади</a:t>
            </a:r>
            <a:r>
              <a:rPr lang="ru-RU" dirty="0"/>
              <a:t> Геракл, Тесей, Ясон </a:t>
            </a:r>
            <a:r>
              <a:rPr lang="ru-RU" dirty="0" err="1"/>
              <a:t>утихомирювали</a:t>
            </a:r>
            <a:r>
              <a:rPr lang="ru-RU" dirty="0"/>
              <a:t> </a:t>
            </a:r>
            <a:r>
              <a:rPr lang="ru-RU" dirty="0" err="1"/>
              <a:t>биків</a:t>
            </a:r>
            <a:r>
              <a:rPr lang="ru-RU" dirty="0"/>
              <a:t>. </a:t>
            </a:r>
            <a:r>
              <a:rPr lang="ru-RU" dirty="0" err="1"/>
              <a:t>Сузір'я</a:t>
            </a:r>
            <a:r>
              <a:rPr lang="ru-RU" dirty="0"/>
              <a:t> Овна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шановане</a:t>
            </a:r>
            <a:r>
              <a:rPr lang="ru-RU" dirty="0"/>
              <a:t> в </a:t>
            </a:r>
            <a:r>
              <a:rPr lang="ru-RU" dirty="0" err="1"/>
              <a:t>стародавності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Верховний</a:t>
            </a:r>
            <a:r>
              <a:rPr lang="ru-RU" dirty="0"/>
              <a:t> бог </a:t>
            </a:r>
            <a:r>
              <a:rPr lang="ru-RU" dirty="0" err="1"/>
              <a:t>Єгипту</a:t>
            </a:r>
            <a:r>
              <a:rPr lang="ru-RU" dirty="0"/>
              <a:t> Амон-Ра </a:t>
            </a:r>
            <a:r>
              <a:rPr lang="ru-RU" dirty="0" err="1"/>
              <a:t>зображувався</a:t>
            </a:r>
            <a:r>
              <a:rPr lang="ru-RU" dirty="0"/>
              <a:t> з </a:t>
            </a:r>
            <a:r>
              <a:rPr lang="ru-RU" dirty="0" err="1"/>
              <a:t>баранячою</a:t>
            </a:r>
            <a:r>
              <a:rPr lang="ru-RU" dirty="0"/>
              <a:t> головою, а дорога до </a:t>
            </a:r>
            <a:r>
              <a:rPr lang="ru-RU" dirty="0" err="1"/>
              <a:t>його</a:t>
            </a:r>
            <a:r>
              <a:rPr lang="ru-RU" dirty="0"/>
              <a:t> храму являла собою алею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сфінксів</a:t>
            </a:r>
            <a:r>
              <a:rPr lang="ru-RU" dirty="0"/>
              <a:t> з </a:t>
            </a:r>
            <a:r>
              <a:rPr lang="ru-RU" dirty="0" err="1"/>
              <a:t>баранячими</a:t>
            </a:r>
            <a:r>
              <a:rPr lang="ru-RU" dirty="0"/>
              <a:t> головами </a:t>
            </a:r>
            <a:r>
              <a:rPr lang="ru-RU" dirty="0" err="1"/>
              <a:t>Вважалося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сузір'я</a:t>
            </a:r>
            <a:r>
              <a:rPr lang="ru-RU" dirty="0"/>
              <a:t> Овна названо на честь Овна з золотим руном, за </a:t>
            </a:r>
            <a:r>
              <a:rPr lang="ru-RU" dirty="0" err="1"/>
              <a:t>яким</a:t>
            </a:r>
            <a:r>
              <a:rPr lang="ru-RU" dirty="0"/>
              <a:t> і </a:t>
            </a:r>
            <a:r>
              <a:rPr lang="ru-RU" dirty="0" err="1"/>
              <a:t>плили</a:t>
            </a:r>
            <a:r>
              <a:rPr lang="ru-RU" dirty="0"/>
              <a:t> </a:t>
            </a:r>
            <a:r>
              <a:rPr lang="ru-RU" dirty="0" err="1"/>
              <a:t>аргонавти</a:t>
            </a:r>
            <a:r>
              <a:rPr lang="ru-RU" dirty="0"/>
              <a:t>. На </a:t>
            </a:r>
            <a:r>
              <a:rPr lang="ru-RU" dirty="0" err="1"/>
              <a:t>небі</a:t>
            </a:r>
            <a:r>
              <a:rPr lang="ru-RU" dirty="0"/>
              <a:t>, до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ru-RU" dirty="0" err="1"/>
              <a:t>існує</a:t>
            </a:r>
            <a:r>
              <a:rPr lang="ru-RU" dirty="0"/>
              <a:t> ряд </a:t>
            </a:r>
            <a:r>
              <a:rPr lang="ru-RU" dirty="0" err="1"/>
              <a:t>сузір'їв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відбивають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Арго. </a:t>
            </a:r>
            <a:r>
              <a:rPr lang="ru-RU" dirty="0" err="1"/>
              <a:t>Зірка</a:t>
            </a:r>
            <a:r>
              <a:rPr lang="ru-RU" dirty="0"/>
              <a:t> альфа (сама </a:t>
            </a:r>
            <a:r>
              <a:rPr lang="ru-RU" dirty="0" err="1"/>
              <a:t>яскрава</a:t>
            </a:r>
            <a:r>
              <a:rPr lang="ru-RU" dirty="0"/>
              <a:t>)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сузір'я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Гамаль</a:t>
            </a:r>
            <a:r>
              <a:rPr lang="ru-RU" dirty="0"/>
              <a:t> (по-арабски "</a:t>
            </a:r>
            <a:r>
              <a:rPr lang="ru-RU" dirty="0" err="1"/>
              <a:t>дорослий</a:t>
            </a:r>
            <a:r>
              <a:rPr lang="ru-RU" dirty="0"/>
              <a:t> баран"). Сама </a:t>
            </a:r>
            <a:r>
              <a:rPr lang="ru-RU" dirty="0" err="1"/>
              <a:t>яскрава</a:t>
            </a:r>
            <a:r>
              <a:rPr lang="ru-RU" dirty="0"/>
              <a:t> </a:t>
            </a:r>
            <a:r>
              <a:rPr lang="ru-RU" dirty="0" err="1"/>
              <a:t>зірка</a:t>
            </a:r>
            <a:r>
              <a:rPr lang="ru-RU" dirty="0"/>
              <a:t> в </a:t>
            </a:r>
            <a:r>
              <a:rPr lang="ru-RU" dirty="0" err="1"/>
              <a:t>сузір'ї</a:t>
            </a:r>
            <a:r>
              <a:rPr lang="ru-RU" dirty="0"/>
              <a:t> </a:t>
            </a:r>
            <a:r>
              <a:rPr lang="ru-RU" dirty="0" err="1"/>
              <a:t>Тельця</a:t>
            </a:r>
            <a:r>
              <a:rPr lang="ru-RU" dirty="0"/>
              <a:t> </a:t>
            </a:r>
            <a:r>
              <a:rPr lang="ru-RU" dirty="0" err="1"/>
              <a:t>зветься</a:t>
            </a:r>
            <a:r>
              <a:rPr lang="ru-RU" dirty="0"/>
              <a:t> </a:t>
            </a:r>
            <a:r>
              <a:rPr lang="ru-RU" dirty="0" err="1"/>
              <a:t>Альдебаран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11584"/>
            <a:ext cx="4646687" cy="362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49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714928" cy="4446240"/>
          </a:xfrm>
        </p:spPr>
        <p:txBody>
          <a:bodyPr>
            <a:normAutofit/>
          </a:bodyPr>
          <a:lstStyle/>
          <a:p>
            <a:r>
              <a:rPr lang="ru-RU" sz="1800" dirty="0"/>
              <a:t>У </a:t>
            </a:r>
            <a:r>
              <a:rPr lang="ru-RU" sz="1800" dirty="0" err="1"/>
              <a:t>сузір'ї</a:t>
            </a:r>
            <a:r>
              <a:rPr lang="ru-RU" sz="1800" dirty="0"/>
              <a:t> </a:t>
            </a:r>
            <a:r>
              <a:rPr lang="ru-RU" sz="1800" dirty="0" err="1"/>
              <a:t>Близнюків</a:t>
            </a:r>
            <a:r>
              <a:rPr lang="ru-RU" sz="1800" dirty="0"/>
              <a:t> </a:t>
            </a:r>
            <a:r>
              <a:rPr lang="ru-RU" sz="1800" dirty="0" err="1"/>
              <a:t>дві</a:t>
            </a:r>
            <a:r>
              <a:rPr lang="ru-RU" sz="1800" dirty="0"/>
              <a:t> </a:t>
            </a:r>
            <a:r>
              <a:rPr lang="ru-RU" sz="1800" dirty="0" err="1"/>
              <a:t>яскраві</a:t>
            </a:r>
            <a:r>
              <a:rPr lang="ru-RU" sz="1800" dirty="0"/>
              <a:t> </a:t>
            </a:r>
            <a:r>
              <a:rPr lang="ru-RU" sz="1800" dirty="0" err="1"/>
              <a:t>зірки</a:t>
            </a:r>
            <a:r>
              <a:rPr lang="ru-RU" sz="1800" dirty="0"/>
              <a:t> </a:t>
            </a:r>
            <a:r>
              <a:rPr lang="ru-RU" sz="1800" dirty="0" err="1"/>
              <a:t>знаходяться</a:t>
            </a:r>
            <a:r>
              <a:rPr lang="ru-RU" sz="1800" dirty="0"/>
              <a:t> </a:t>
            </a:r>
            <a:r>
              <a:rPr lang="ru-RU" sz="1800" dirty="0" err="1"/>
              <a:t>дуже</a:t>
            </a:r>
            <a:r>
              <a:rPr lang="ru-RU" sz="1800" dirty="0"/>
              <a:t> </a:t>
            </a:r>
            <a:r>
              <a:rPr lang="ru-RU" sz="1800" dirty="0" err="1"/>
              <a:t>близько</a:t>
            </a:r>
            <a:r>
              <a:rPr lang="ru-RU" sz="1800" dirty="0"/>
              <a:t> одна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іншої</a:t>
            </a:r>
            <a:r>
              <a:rPr lang="ru-RU" sz="1800" dirty="0"/>
              <a:t>. </a:t>
            </a:r>
            <a:r>
              <a:rPr lang="ru-RU" sz="1800" dirty="0" smtClean="0"/>
              <a:t>Свою </a:t>
            </a:r>
            <a:r>
              <a:rPr lang="ru-RU" sz="1800" dirty="0" err="1" smtClean="0"/>
              <a:t>назву</a:t>
            </a:r>
            <a:r>
              <a:rPr lang="ru-RU" sz="1800" dirty="0" smtClean="0"/>
              <a:t> </a:t>
            </a:r>
            <a:r>
              <a:rPr lang="ru-RU" sz="1800" dirty="0"/>
              <a:t>вони одержали на честь </a:t>
            </a:r>
            <a:r>
              <a:rPr lang="ru-RU" sz="1800" dirty="0" err="1"/>
              <a:t>аргонавтів</a:t>
            </a:r>
            <a:r>
              <a:rPr lang="ru-RU" sz="1800" dirty="0"/>
              <a:t> </a:t>
            </a:r>
            <a:r>
              <a:rPr lang="ru-RU" sz="1800" dirty="0" err="1"/>
              <a:t>Діоскурів</a:t>
            </a:r>
            <a:r>
              <a:rPr lang="ru-RU" sz="1800" dirty="0"/>
              <a:t> - Кастора і </a:t>
            </a:r>
            <a:r>
              <a:rPr lang="ru-RU" sz="1800" dirty="0" err="1"/>
              <a:t>Поллукса</a:t>
            </a:r>
            <a:r>
              <a:rPr lang="ru-RU" sz="1800" dirty="0"/>
              <a:t> - </a:t>
            </a:r>
            <a:r>
              <a:rPr lang="ru-RU" sz="1800" dirty="0" err="1"/>
              <a:t>близнюків</a:t>
            </a:r>
            <a:r>
              <a:rPr lang="ru-RU" sz="1800" dirty="0"/>
              <a:t>, </a:t>
            </a:r>
            <a:r>
              <a:rPr lang="ru-RU" sz="1800" dirty="0" err="1"/>
              <a:t>синів</a:t>
            </a:r>
            <a:r>
              <a:rPr lang="ru-RU" sz="1800" dirty="0"/>
              <a:t> Зевса, самого </a:t>
            </a:r>
            <a:r>
              <a:rPr lang="ru-RU" sz="1800" dirty="0" err="1"/>
              <a:t>могутнього</a:t>
            </a:r>
            <a:r>
              <a:rPr lang="ru-RU" sz="1800" dirty="0"/>
              <a:t> з </a:t>
            </a:r>
            <a:r>
              <a:rPr lang="ru-RU" sz="1800" dirty="0" err="1"/>
              <a:t>олімпійських</a:t>
            </a:r>
            <a:r>
              <a:rPr lang="ru-RU" sz="1800" dirty="0"/>
              <a:t> </a:t>
            </a:r>
            <a:r>
              <a:rPr lang="ru-RU" sz="1800" dirty="0" err="1"/>
              <a:t>богів</a:t>
            </a:r>
            <a:r>
              <a:rPr lang="ru-RU" sz="1800" dirty="0"/>
              <a:t>, і Леди, </a:t>
            </a:r>
            <a:r>
              <a:rPr lang="ru-RU" sz="1800" dirty="0" err="1"/>
              <a:t>легковажної</a:t>
            </a:r>
            <a:r>
              <a:rPr lang="ru-RU" sz="1800" dirty="0"/>
              <a:t> </a:t>
            </a:r>
            <a:r>
              <a:rPr lang="ru-RU" sz="1800" dirty="0" err="1"/>
              <a:t>земної</a:t>
            </a:r>
            <a:r>
              <a:rPr lang="ru-RU" sz="1800" dirty="0"/>
              <a:t> </a:t>
            </a:r>
            <a:r>
              <a:rPr lang="ru-RU" sz="1800" dirty="0" err="1"/>
              <a:t>красуні</a:t>
            </a:r>
            <a:r>
              <a:rPr lang="ru-RU" sz="1800" dirty="0"/>
              <a:t>, </a:t>
            </a:r>
            <a:r>
              <a:rPr lang="ru-RU" sz="1800" dirty="0" err="1"/>
              <a:t>братів</a:t>
            </a:r>
            <a:r>
              <a:rPr lang="ru-RU" sz="1800" dirty="0"/>
              <a:t> Олени </a:t>
            </a:r>
            <a:r>
              <a:rPr lang="ru-RU" sz="1800" dirty="0" err="1"/>
              <a:t>прекрасної</a:t>
            </a:r>
            <a:r>
              <a:rPr lang="ru-RU" sz="1800" dirty="0"/>
              <a:t> - </a:t>
            </a:r>
            <a:r>
              <a:rPr lang="ru-RU" sz="1800" dirty="0" err="1"/>
              <a:t>винуватниці</a:t>
            </a:r>
            <a:r>
              <a:rPr lang="ru-RU" sz="1800" dirty="0"/>
              <a:t> </a:t>
            </a:r>
            <a:r>
              <a:rPr lang="ru-RU" sz="1800" dirty="0" err="1"/>
              <a:t>Троянської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. Кастор </a:t>
            </a:r>
            <a:r>
              <a:rPr lang="ru-RU" sz="1800" dirty="0" err="1"/>
              <a:t>славився</a:t>
            </a:r>
            <a:r>
              <a:rPr lang="ru-RU" sz="1800" dirty="0"/>
              <a:t> як </a:t>
            </a:r>
            <a:r>
              <a:rPr lang="ru-RU" sz="1800" dirty="0" err="1"/>
              <a:t>митецький</a:t>
            </a:r>
            <a:r>
              <a:rPr lang="ru-RU" sz="1800" dirty="0"/>
              <a:t> </a:t>
            </a:r>
            <a:r>
              <a:rPr lang="ru-RU" sz="1800" dirty="0" err="1"/>
              <a:t>візник</a:t>
            </a:r>
            <a:r>
              <a:rPr lang="ru-RU" sz="1800" dirty="0"/>
              <a:t>, а </a:t>
            </a:r>
            <a:r>
              <a:rPr lang="ru-RU" sz="1800" dirty="0" err="1"/>
              <a:t>Поллукс</a:t>
            </a:r>
            <a:r>
              <a:rPr lang="ru-RU" sz="1800" dirty="0"/>
              <a:t> як </a:t>
            </a:r>
            <a:r>
              <a:rPr lang="ru-RU" sz="1800" dirty="0" err="1"/>
              <a:t>неперевершений</a:t>
            </a:r>
            <a:r>
              <a:rPr lang="ru-RU" sz="1800" dirty="0"/>
              <a:t> </a:t>
            </a:r>
            <a:r>
              <a:rPr lang="ru-RU" sz="1800" dirty="0" err="1"/>
              <a:t>кулачний</a:t>
            </a:r>
            <a:r>
              <a:rPr lang="ru-RU" sz="1800" dirty="0"/>
              <a:t> </a:t>
            </a:r>
            <a:r>
              <a:rPr lang="ru-RU" sz="1800" dirty="0" err="1"/>
              <a:t>боєць</a:t>
            </a:r>
            <a:r>
              <a:rPr lang="ru-RU" sz="1800" dirty="0"/>
              <a:t>. Вони брали участь у </a:t>
            </a:r>
            <a:r>
              <a:rPr lang="ru-RU" sz="1800" dirty="0" err="1"/>
              <a:t>поході</a:t>
            </a:r>
            <a:r>
              <a:rPr lang="ru-RU" sz="1800" dirty="0"/>
              <a:t> </a:t>
            </a:r>
            <a:r>
              <a:rPr lang="ru-RU" sz="1800" dirty="0" err="1"/>
              <a:t>аргонавтів</a:t>
            </a:r>
            <a:r>
              <a:rPr lang="ru-RU" sz="1800" dirty="0"/>
              <a:t> і </a:t>
            </a:r>
            <a:r>
              <a:rPr lang="ru-RU" sz="1800" dirty="0" err="1"/>
              <a:t>калідонскому</a:t>
            </a:r>
            <a:r>
              <a:rPr lang="ru-RU" sz="1800" dirty="0"/>
              <a:t> </a:t>
            </a:r>
            <a:r>
              <a:rPr lang="ru-RU" sz="1800" dirty="0" err="1"/>
              <a:t>полюванню</a:t>
            </a:r>
            <a:r>
              <a:rPr lang="ru-RU" sz="1800" dirty="0"/>
              <a:t>. Але один раз </a:t>
            </a:r>
            <a:r>
              <a:rPr lang="ru-RU" sz="1800" dirty="0" err="1"/>
              <a:t>Діоскури</a:t>
            </a:r>
            <a:r>
              <a:rPr lang="ru-RU" sz="1800" dirty="0"/>
              <a:t> не </a:t>
            </a:r>
            <a:r>
              <a:rPr lang="ru-RU" sz="1800" dirty="0" err="1"/>
              <a:t>поділили</a:t>
            </a:r>
            <a:r>
              <a:rPr lang="ru-RU" sz="1800" dirty="0"/>
              <a:t> </a:t>
            </a:r>
            <a:r>
              <a:rPr lang="ru-RU" sz="1800" dirty="0" err="1"/>
              <a:t>видобуток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своїми</a:t>
            </a:r>
            <a:r>
              <a:rPr lang="ru-RU" sz="1800" dirty="0"/>
              <a:t> </a:t>
            </a:r>
            <a:r>
              <a:rPr lang="ru-RU" sz="1800" dirty="0" err="1"/>
              <a:t>двоюрідними</a:t>
            </a:r>
            <a:r>
              <a:rPr lang="ru-RU" sz="1800" dirty="0"/>
              <a:t> </a:t>
            </a:r>
            <a:r>
              <a:rPr lang="ru-RU" sz="1800" dirty="0" err="1"/>
              <a:t>братами</a:t>
            </a:r>
            <a:r>
              <a:rPr lang="ru-RU" sz="1800" dirty="0"/>
              <a:t>, </a:t>
            </a:r>
            <a:r>
              <a:rPr lang="ru-RU" sz="1800" dirty="0" err="1"/>
              <a:t>велетнями</a:t>
            </a:r>
            <a:r>
              <a:rPr lang="ru-RU" sz="1800" dirty="0"/>
              <a:t> </a:t>
            </a:r>
            <a:r>
              <a:rPr lang="ru-RU" sz="1800" dirty="0" err="1"/>
              <a:t>Ідасом</a:t>
            </a:r>
            <a:r>
              <a:rPr lang="ru-RU" sz="1800" dirty="0"/>
              <a:t> і </a:t>
            </a:r>
            <a:r>
              <a:rPr lang="ru-RU" sz="1800" dirty="0" err="1"/>
              <a:t>Лінкєєм</a:t>
            </a:r>
            <a:r>
              <a:rPr lang="ru-RU" sz="1800" dirty="0"/>
              <a:t>. У </a:t>
            </a:r>
            <a:r>
              <a:rPr lang="ru-RU" sz="1800" dirty="0" err="1"/>
              <a:t>битві</a:t>
            </a:r>
            <a:r>
              <a:rPr lang="ru-RU" sz="1800" dirty="0"/>
              <a:t> з ними </a:t>
            </a:r>
            <a:r>
              <a:rPr lang="ru-RU" sz="1800" dirty="0" err="1"/>
              <a:t>брати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сильно </a:t>
            </a:r>
            <a:r>
              <a:rPr lang="ru-RU" sz="1800" dirty="0" err="1"/>
              <a:t>поранені</a:t>
            </a:r>
            <a:r>
              <a:rPr lang="ru-RU" sz="1800" dirty="0"/>
              <a:t>. І коли Кастор умер, </a:t>
            </a:r>
            <a:r>
              <a:rPr lang="ru-RU" sz="1800" dirty="0" err="1"/>
              <a:t>безсмертний</a:t>
            </a:r>
            <a:r>
              <a:rPr lang="ru-RU" sz="1800" dirty="0"/>
              <a:t> </a:t>
            </a:r>
            <a:r>
              <a:rPr lang="ru-RU" sz="1800" dirty="0" err="1"/>
              <a:t>Поллукс</a:t>
            </a:r>
            <a:r>
              <a:rPr lang="ru-RU" sz="1800" dirty="0"/>
              <a:t> не </a:t>
            </a:r>
            <a:r>
              <a:rPr lang="ru-RU" sz="1800" dirty="0" err="1"/>
              <a:t>захотів</a:t>
            </a:r>
            <a:r>
              <a:rPr lang="ru-RU" sz="1800" dirty="0"/>
              <a:t> </a:t>
            </a:r>
            <a:r>
              <a:rPr lang="ru-RU" sz="1800" dirty="0" err="1"/>
              <a:t>розстатися</a:t>
            </a:r>
            <a:r>
              <a:rPr lang="ru-RU" sz="1800" dirty="0"/>
              <a:t> з братом і попросив Зевса не </a:t>
            </a:r>
            <a:r>
              <a:rPr lang="ru-RU" sz="1800" dirty="0" err="1"/>
              <a:t>розлучати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. З тих </a:t>
            </a:r>
            <a:r>
              <a:rPr lang="ru-RU" sz="1800" dirty="0" err="1"/>
              <a:t>пір</a:t>
            </a:r>
            <a:r>
              <a:rPr lang="ru-RU" sz="1800" dirty="0"/>
              <a:t> з </a:t>
            </a:r>
            <a:r>
              <a:rPr lang="ru-RU" sz="1800" dirty="0" err="1"/>
              <a:t>волі</a:t>
            </a:r>
            <a:r>
              <a:rPr lang="ru-RU" sz="1800" dirty="0"/>
              <a:t> Зевса </a:t>
            </a:r>
            <a:r>
              <a:rPr lang="ru-RU" sz="1800" dirty="0" err="1"/>
              <a:t>брати</a:t>
            </a:r>
            <a:r>
              <a:rPr lang="ru-RU" sz="1800" dirty="0"/>
              <a:t> </a:t>
            </a:r>
            <a:r>
              <a:rPr lang="ru-RU" sz="1800" dirty="0" err="1"/>
              <a:t>півроку</a:t>
            </a:r>
            <a:r>
              <a:rPr lang="ru-RU" sz="1800" dirty="0"/>
              <a:t> </a:t>
            </a:r>
            <a:r>
              <a:rPr lang="ru-RU" sz="1800" dirty="0" err="1"/>
              <a:t>проводять</a:t>
            </a:r>
            <a:r>
              <a:rPr lang="ru-RU" sz="1800" dirty="0"/>
              <a:t> у </a:t>
            </a:r>
            <a:r>
              <a:rPr lang="ru-RU" sz="1800" dirty="0" err="1"/>
              <a:t>царстві</a:t>
            </a:r>
            <a:r>
              <a:rPr lang="ru-RU" sz="1800" dirty="0"/>
              <a:t> </a:t>
            </a:r>
            <a:r>
              <a:rPr lang="ru-RU" sz="1800" dirty="0" err="1"/>
              <a:t>похмурого</a:t>
            </a:r>
            <a:r>
              <a:rPr lang="ru-RU" sz="1800" dirty="0"/>
              <a:t> </a:t>
            </a:r>
            <a:r>
              <a:rPr lang="ru-RU" sz="1800" dirty="0" err="1"/>
              <a:t>Аїда</a:t>
            </a:r>
            <a:r>
              <a:rPr lang="ru-RU" sz="1800" dirty="0"/>
              <a:t>, а </a:t>
            </a:r>
            <a:r>
              <a:rPr lang="ru-RU" sz="1800" dirty="0" err="1"/>
              <a:t>півроку</a:t>
            </a:r>
            <a:r>
              <a:rPr lang="ru-RU" sz="1800" dirty="0"/>
              <a:t> - на </a:t>
            </a:r>
            <a:r>
              <a:rPr lang="ru-RU" sz="1800" dirty="0" err="1"/>
              <a:t>Олімпу</a:t>
            </a:r>
            <a:r>
              <a:rPr lang="ru-RU" sz="1800" dirty="0"/>
              <a:t>. </a:t>
            </a:r>
          </a:p>
          <a:p>
            <a:r>
              <a:rPr lang="ru-RU" sz="1800" dirty="0" err="1"/>
              <a:t>Можливо</a:t>
            </a:r>
            <a:r>
              <a:rPr lang="ru-RU" sz="1800" dirty="0"/>
              <a:t>, </a:t>
            </a:r>
            <a:r>
              <a:rPr lang="ru-RU" sz="1800" dirty="0" err="1"/>
              <a:t>саме</a:t>
            </a:r>
            <a:r>
              <a:rPr lang="ru-RU" sz="1800" dirty="0"/>
              <a:t> </a:t>
            </a:r>
            <a:r>
              <a:rPr lang="ru-RU" sz="1800" dirty="0" err="1"/>
              <a:t>ця</a:t>
            </a:r>
            <a:r>
              <a:rPr lang="ru-RU" sz="1800" dirty="0"/>
              <a:t> </a:t>
            </a:r>
            <a:r>
              <a:rPr lang="ru-RU" sz="1800" dirty="0" err="1"/>
              <a:t>обставина</a:t>
            </a:r>
            <a:r>
              <a:rPr lang="ru-RU" sz="1800" dirty="0"/>
              <a:t> і дало </a:t>
            </a:r>
            <a:r>
              <a:rPr lang="ru-RU" sz="1800" dirty="0" err="1"/>
              <a:t>привід</a:t>
            </a:r>
            <a:r>
              <a:rPr lang="ru-RU" sz="1800" dirty="0"/>
              <a:t> до </a:t>
            </a:r>
            <a:r>
              <a:rPr lang="ru-RU" sz="1800" dirty="0" err="1"/>
              <a:t>народженню</a:t>
            </a:r>
            <a:r>
              <a:rPr lang="ru-RU" sz="1800" dirty="0"/>
              <a:t> </a:t>
            </a:r>
            <a:r>
              <a:rPr lang="ru-RU" sz="1800" dirty="0" err="1"/>
              <a:t>легенди</a:t>
            </a:r>
            <a:r>
              <a:rPr lang="ru-RU" sz="1800" dirty="0"/>
              <a:t> про </a:t>
            </a:r>
            <a:r>
              <a:rPr lang="ru-RU" sz="1800" dirty="0" err="1"/>
              <a:t>братів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живуть</a:t>
            </a:r>
            <a:r>
              <a:rPr lang="ru-RU" sz="1800" dirty="0"/>
              <a:t> то в </a:t>
            </a:r>
            <a:r>
              <a:rPr lang="ru-RU" sz="1800" dirty="0" err="1"/>
              <a:t>царстві</a:t>
            </a:r>
            <a:r>
              <a:rPr lang="ru-RU" sz="1800" dirty="0"/>
              <a:t> </a:t>
            </a:r>
            <a:r>
              <a:rPr lang="ru-RU" sz="1800" dirty="0" err="1"/>
              <a:t>мертвих</a:t>
            </a:r>
            <a:r>
              <a:rPr lang="ru-RU" sz="1800" dirty="0"/>
              <a:t>, то на </a:t>
            </a:r>
            <a:r>
              <a:rPr lang="ru-RU" sz="1800" dirty="0" err="1"/>
              <a:t>небі</a:t>
            </a:r>
            <a:r>
              <a:rPr lang="ru-RU" sz="1800" dirty="0"/>
              <a:t>. </a:t>
            </a:r>
            <a:r>
              <a:rPr lang="ru-RU" sz="1800" dirty="0" err="1"/>
              <a:t>Брати</a:t>
            </a:r>
            <a:r>
              <a:rPr lang="ru-RU" sz="1800" dirty="0"/>
              <a:t> </a:t>
            </a:r>
            <a:r>
              <a:rPr lang="ru-RU" sz="1800" dirty="0" err="1"/>
              <a:t>Діоскури</a:t>
            </a:r>
            <a:r>
              <a:rPr lang="ru-RU" sz="1800" dirty="0"/>
              <a:t> </a:t>
            </a:r>
            <a:r>
              <a:rPr lang="ru-RU" sz="1800" dirty="0" err="1"/>
              <a:t>вважалися</a:t>
            </a:r>
            <a:r>
              <a:rPr lang="ru-RU" sz="1800" dirty="0"/>
              <a:t> в </a:t>
            </a:r>
            <a:r>
              <a:rPr lang="ru-RU" sz="1800" dirty="0" err="1"/>
              <a:t>стародавності</a:t>
            </a:r>
            <a:r>
              <a:rPr lang="ru-RU" sz="1800" dirty="0"/>
              <a:t> заступниками </a:t>
            </a:r>
            <a:r>
              <a:rPr lang="ru-RU" sz="1800" dirty="0" err="1"/>
              <a:t>моряків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потрапили</a:t>
            </a:r>
            <a:r>
              <a:rPr lang="ru-RU" sz="1800" dirty="0"/>
              <a:t> в </a:t>
            </a:r>
            <a:r>
              <a:rPr lang="ru-RU" sz="1800" dirty="0" smtClean="0"/>
              <a:t>бурю. </a:t>
            </a:r>
            <a:endParaRPr lang="ru-RU" sz="18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81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7924800" cy="4114800"/>
          </a:xfrm>
        </p:spPr>
        <p:txBody>
          <a:bodyPr>
            <a:normAutofit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сузір'я</a:t>
            </a:r>
            <a:r>
              <a:rPr lang="ru-RU" dirty="0"/>
              <a:t> </a:t>
            </a:r>
            <a:r>
              <a:rPr lang="ru-RU" dirty="0" err="1"/>
              <a:t>називалося</a:t>
            </a:r>
            <a:r>
              <a:rPr lang="ru-RU" dirty="0"/>
              <a:t> в </a:t>
            </a:r>
            <a:r>
              <a:rPr lang="ru-RU" dirty="0" err="1"/>
              <a:t>греків</a:t>
            </a:r>
            <a:r>
              <a:rPr lang="ru-RU" dirty="0"/>
              <a:t> </a:t>
            </a:r>
            <a:r>
              <a:rPr lang="ru-RU" dirty="0" err="1"/>
              <a:t>Гідрохос</a:t>
            </a:r>
            <a:r>
              <a:rPr lang="ru-RU" dirty="0"/>
              <a:t>, у римлян - </a:t>
            </a:r>
            <a:r>
              <a:rPr lang="ru-RU" dirty="0" err="1"/>
              <a:t>Акуаріус</a:t>
            </a:r>
            <a:r>
              <a:rPr lang="ru-RU" dirty="0"/>
              <a:t>, в </a:t>
            </a:r>
            <a:r>
              <a:rPr lang="ru-RU" dirty="0" err="1"/>
              <a:t>арабів</a:t>
            </a:r>
            <a:r>
              <a:rPr lang="ru-RU" dirty="0"/>
              <a:t> - </a:t>
            </a:r>
            <a:r>
              <a:rPr lang="ru-RU" dirty="0" err="1"/>
              <a:t>Сакіб</a:t>
            </a:r>
            <a:r>
              <a:rPr lang="ru-RU" dirty="0"/>
              <a:t>-аль-</a:t>
            </a:r>
            <a:r>
              <a:rPr lang="ru-RU" dirty="0" err="1"/>
              <a:t>ма</a:t>
            </a:r>
            <a:r>
              <a:rPr lang="ru-RU" dirty="0"/>
              <a:t>. Усе </a:t>
            </a:r>
            <a:r>
              <a:rPr lang="ru-RU" dirty="0" err="1"/>
              <a:t>це</a:t>
            </a:r>
            <a:r>
              <a:rPr lang="ru-RU" dirty="0"/>
              <a:t> означало </a:t>
            </a:r>
            <a:r>
              <a:rPr lang="ru-RU" dirty="0" err="1"/>
              <a:t>одне</a:t>
            </a:r>
            <a:r>
              <a:rPr lang="ru-RU" dirty="0"/>
              <a:t> і </a:t>
            </a:r>
            <a:r>
              <a:rPr lang="ru-RU" dirty="0" err="1"/>
              <a:t>теж</a:t>
            </a:r>
            <a:r>
              <a:rPr lang="ru-RU" dirty="0"/>
              <a:t>: </a:t>
            </a:r>
            <a:r>
              <a:rPr lang="ru-RU" dirty="0" err="1"/>
              <a:t>чоловік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ллє</a:t>
            </a:r>
            <a:r>
              <a:rPr lang="ru-RU" dirty="0"/>
              <a:t> воду.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сузір'ям</a:t>
            </a:r>
            <a:r>
              <a:rPr lang="ru-RU" dirty="0"/>
              <a:t> </a:t>
            </a:r>
            <a:r>
              <a:rPr lang="ru-RU" dirty="0" err="1"/>
              <a:t>Водолія</a:t>
            </a:r>
            <a:r>
              <a:rPr lang="ru-RU" dirty="0"/>
              <a:t> </a:t>
            </a:r>
            <a:r>
              <a:rPr lang="ru-RU" dirty="0" err="1"/>
              <a:t>зв'язаний</a:t>
            </a:r>
            <a:r>
              <a:rPr lang="ru-RU" dirty="0"/>
              <a:t> </a:t>
            </a:r>
            <a:r>
              <a:rPr lang="ru-RU" dirty="0" err="1"/>
              <a:t>грецький</a:t>
            </a:r>
            <a:r>
              <a:rPr lang="ru-RU" dirty="0"/>
              <a:t> </a:t>
            </a:r>
            <a:r>
              <a:rPr lang="ru-RU" dirty="0" err="1"/>
              <a:t>міф</a:t>
            </a:r>
            <a:r>
              <a:rPr lang="ru-RU" dirty="0"/>
              <a:t> про </a:t>
            </a:r>
            <a:r>
              <a:rPr lang="ru-RU" dirty="0" err="1"/>
              <a:t>Девкаліона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дружину </a:t>
            </a:r>
            <a:r>
              <a:rPr lang="ru-RU" dirty="0" err="1"/>
              <a:t>Пірре</a:t>
            </a:r>
            <a:r>
              <a:rPr lang="ru-RU" dirty="0"/>
              <a:t> - </a:t>
            </a:r>
            <a:r>
              <a:rPr lang="ru-RU" dirty="0" err="1"/>
              <a:t>єдиних</a:t>
            </a:r>
            <a:r>
              <a:rPr lang="ru-RU" dirty="0"/>
              <a:t> </a:t>
            </a:r>
            <a:r>
              <a:rPr lang="ru-RU" dirty="0" smtClean="0"/>
              <a:t>людей, </a:t>
            </a:r>
            <a:r>
              <a:rPr lang="ru-RU" dirty="0" err="1"/>
              <a:t>що</a:t>
            </a:r>
            <a:r>
              <a:rPr lang="ru-RU" dirty="0"/>
              <a:t> спаслись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всесвітнього</a:t>
            </a:r>
            <a:r>
              <a:rPr lang="ru-RU" dirty="0"/>
              <a:t> потопу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Єгипті</a:t>
            </a:r>
            <a:r>
              <a:rPr lang="ru-RU" dirty="0"/>
              <a:t> </a:t>
            </a:r>
            <a:r>
              <a:rPr lang="ru-RU" dirty="0" err="1"/>
              <a:t>сузір'я</a:t>
            </a:r>
            <a:r>
              <a:rPr lang="ru-RU" dirty="0"/>
              <a:t> </a:t>
            </a:r>
            <a:r>
              <a:rPr lang="ru-RU" dirty="0" err="1"/>
              <a:t>Водолія</a:t>
            </a:r>
            <a:r>
              <a:rPr lang="ru-RU" dirty="0"/>
              <a:t> </a:t>
            </a:r>
            <a:r>
              <a:rPr lang="ru-RU" dirty="0" err="1"/>
              <a:t>спостерігалося</a:t>
            </a:r>
            <a:r>
              <a:rPr lang="ru-RU" dirty="0"/>
              <a:t> на </a:t>
            </a:r>
            <a:r>
              <a:rPr lang="ru-RU" dirty="0" err="1"/>
              <a:t>небі</a:t>
            </a:r>
            <a:r>
              <a:rPr lang="ru-RU" dirty="0"/>
              <a:t> в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найбільшого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води в </a:t>
            </a:r>
            <a:r>
              <a:rPr lang="ru-RU" dirty="0" err="1"/>
              <a:t>ріці</a:t>
            </a:r>
            <a:r>
              <a:rPr lang="ru-RU" dirty="0"/>
              <a:t> </a:t>
            </a:r>
            <a:r>
              <a:rPr lang="ru-RU" dirty="0" err="1"/>
              <a:t>Ніл</a:t>
            </a:r>
            <a:r>
              <a:rPr lang="ru-RU" dirty="0"/>
              <a:t>. </a:t>
            </a:r>
            <a:r>
              <a:rPr lang="ru-RU" dirty="0" err="1"/>
              <a:t>Вважалося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бог води </a:t>
            </a:r>
            <a:r>
              <a:rPr lang="ru-RU" dirty="0" err="1"/>
              <a:t>Кнему</a:t>
            </a:r>
            <a:r>
              <a:rPr lang="ru-RU" dirty="0"/>
              <a:t> </a:t>
            </a:r>
            <a:r>
              <a:rPr lang="ru-RU" dirty="0" err="1"/>
              <a:t>перекидає</a:t>
            </a:r>
            <a:r>
              <a:rPr lang="ru-RU" dirty="0"/>
              <a:t> в </a:t>
            </a:r>
            <a:r>
              <a:rPr lang="ru-RU" dirty="0" err="1"/>
              <a:t>Ніл</a:t>
            </a:r>
            <a:r>
              <a:rPr lang="ru-RU" dirty="0"/>
              <a:t> </a:t>
            </a:r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ківш</a:t>
            </a:r>
            <a:r>
              <a:rPr lang="ru-RU" dirty="0"/>
              <a:t>. Так само </a:t>
            </a:r>
            <a:r>
              <a:rPr lang="ru-RU" dirty="0" err="1"/>
              <a:t>вважалося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 бога </a:t>
            </a:r>
            <a:r>
              <a:rPr lang="ru-RU" dirty="0" err="1"/>
              <a:t>випливають</a:t>
            </a:r>
            <a:r>
              <a:rPr lang="ru-RU" dirty="0"/>
              <a:t> </a:t>
            </a:r>
            <a:r>
              <a:rPr lang="ru-RU" dirty="0" err="1"/>
              <a:t>ріки</a:t>
            </a:r>
            <a:r>
              <a:rPr lang="ru-RU" dirty="0"/>
              <a:t> </a:t>
            </a:r>
            <a:r>
              <a:rPr lang="ru-RU" dirty="0" err="1"/>
              <a:t>Білий</a:t>
            </a:r>
            <a:r>
              <a:rPr lang="ru-RU" dirty="0"/>
              <a:t> і </a:t>
            </a:r>
            <a:r>
              <a:rPr lang="ru-RU" dirty="0" err="1"/>
              <a:t>Блакитний</a:t>
            </a:r>
            <a:r>
              <a:rPr lang="ru-RU" dirty="0"/>
              <a:t> </a:t>
            </a:r>
            <a:r>
              <a:rPr lang="ru-RU" dirty="0" err="1"/>
              <a:t>Ніл</a:t>
            </a:r>
            <a:r>
              <a:rPr lang="ru-RU" dirty="0"/>
              <a:t> - </a:t>
            </a:r>
            <a:r>
              <a:rPr lang="ru-RU" dirty="0" err="1"/>
              <a:t>припливи</a:t>
            </a:r>
            <a:r>
              <a:rPr lang="ru-RU" dirty="0"/>
              <a:t> </a:t>
            </a:r>
            <a:r>
              <a:rPr lang="ru-RU" dirty="0" err="1"/>
              <a:t>Нілу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сузір'ям</a:t>
            </a:r>
            <a:r>
              <a:rPr lang="ru-RU" dirty="0"/>
              <a:t> </a:t>
            </a:r>
            <a:r>
              <a:rPr lang="ru-RU" dirty="0" err="1"/>
              <a:t>Водолія</a:t>
            </a:r>
            <a:r>
              <a:rPr lang="ru-RU" dirty="0"/>
              <a:t> </a:t>
            </a:r>
            <a:r>
              <a:rPr lang="ru-RU" dirty="0" err="1"/>
              <a:t>зв'язана</a:t>
            </a:r>
            <a:r>
              <a:rPr lang="ru-RU" dirty="0"/>
              <a:t> легенда про один з </a:t>
            </a:r>
            <a:r>
              <a:rPr lang="ru-RU" dirty="0" err="1"/>
              <a:t>подвигів</a:t>
            </a:r>
            <a:r>
              <a:rPr lang="ru-RU" dirty="0"/>
              <a:t> Геракла -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Авгієвих</a:t>
            </a:r>
            <a:r>
              <a:rPr lang="ru-RU" dirty="0"/>
              <a:t> </a:t>
            </a:r>
            <a:r>
              <a:rPr lang="ru-RU" dirty="0" err="1"/>
              <a:t>стаєнь</a:t>
            </a:r>
            <a:r>
              <a:rPr lang="ru-RU" dirty="0"/>
              <a:t> (для </a:t>
            </a:r>
            <a:r>
              <a:rPr lang="ru-RU" dirty="0" err="1"/>
              <a:t>чого</a:t>
            </a:r>
            <a:r>
              <a:rPr lang="ru-RU" dirty="0"/>
              <a:t> герою </a:t>
            </a:r>
            <a:r>
              <a:rPr lang="ru-RU" dirty="0" err="1"/>
              <a:t>знадобилося</a:t>
            </a:r>
            <a:r>
              <a:rPr lang="ru-RU" dirty="0"/>
              <a:t> </a:t>
            </a:r>
            <a:r>
              <a:rPr lang="ru-RU" dirty="0" err="1"/>
              <a:t>загатити</a:t>
            </a:r>
            <a:r>
              <a:rPr lang="ru-RU" dirty="0"/>
              <a:t> три </a:t>
            </a:r>
            <a:r>
              <a:rPr lang="ru-RU" dirty="0" err="1"/>
              <a:t>ріки</a:t>
            </a:r>
            <a:r>
              <a:rPr lang="ru-RU" dirty="0"/>
              <a:t>).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3"/>
            <a:ext cx="2648027" cy="203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2464668" cy="246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48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7924800" cy="283691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err="1"/>
              <a:t>Сузір'я</a:t>
            </a:r>
            <a:r>
              <a:rPr lang="ru-RU" sz="2400" dirty="0"/>
              <a:t> Раку - </a:t>
            </a:r>
            <a:r>
              <a:rPr lang="ru-RU" sz="2400" dirty="0" err="1"/>
              <a:t>одне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самих </a:t>
            </a:r>
            <a:r>
              <a:rPr lang="ru-RU" sz="2400" dirty="0" err="1"/>
              <a:t>малопомітних</a:t>
            </a:r>
            <a:r>
              <a:rPr lang="ru-RU" sz="2400" dirty="0"/>
              <a:t> </a:t>
            </a:r>
            <a:r>
              <a:rPr lang="ru-RU" sz="2400" dirty="0" err="1"/>
              <a:t>зодіакальних</a:t>
            </a:r>
            <a:r>
              <a:rPr lang="ru-RU" sz="2400" dirty="0"/>
              <a:t> </a:t>
            </a:r>
            <a:r>
              <a:rPr lang="ru-RU" sz="2400" dirty="0" err="1"/>
              <a:t>сузір'їв</a:t>
            </a:r>
            <a:r>
              <a:rPr lang="ru-RU" sz="2400" dirty="0"/>
              <a:t>. </a:t>
            </a:r>
          </a:p>
          <a:p>
            <a:r>
              <a:rPr lang="ru-RU" sz="2400" dirty="0"/>
              <a:t>По </a:t>
            </a:r>
            <a:r>
              <a:rPr lang="ru-RU" sz="2400" dirty="0" err="1"/>
              <a:t>класичній</a:t>
            </a:r>
            <a:r>
              <a:rPr lang="ru-RU" sz="2400" dirty="0"/>
              <a:t> </a:t>
            </a:r>
            <a:r>
              <a:rPr lang="ru-RU" sz="2400" dirty="0" err="1"/>
              <a:t>древній</a:t>
            </a:r>
            <a:r>
              <a:rPr lang="ru-RU" sz="2400" dirty="0"/>
              <a:t> </a:t>
            </a:r>
            <a:r>
              <a:rPr lang="ru-RU" sz="2400" dirty="0" err="1"/>
              <a:t>міфології</a:t>
            </a:r>
            <a:r>
              <a:rPr lang="ru-RU" sz="2400" dirty="0"/>
              <a:t> </a:t>
            </a:r>
            <a:r>
              <a:rPr lang="ru-RU" sz="2400" dirty="0" err="1"/>
              <a:t>величезний</a:t>
            </a:r>
            <a:r>
              <a:rPr lang="ru-RU" sz="2400" dirty="0"/>
              <a:t> </a:t>
            </a:r>
            <a:r>
              <a:rPr lang="ru-RU" sz="2400" dirty="0" err="1"/>
              <a:t>морський</a:t>
            </a:r>
            <a:r>
              <a:rPr lang="ru-RU" sz="2400" dirty="0"/>
              <a:t> Рак напав на Геракла, коли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 smtClean="0"/>
              <a:t>боровся</a:t>
            </a:r>
            <a:r>
              <a:rPr lang="ru-RU" sz="2400" dirty="0" smtClean="0"/>
              <a:t> </a:t>
            </a:r>
            <a:r>
              <a:rPr lang="ru-RU" sz="2400" dirty="0"/>
              <a:t>з </a:t>
            </a:r>
            <a:r>
              <a:rPr lang="ru-RU" sz="2400" dirty="0" err="1" smtClean="0"/>
              <a:t>Лернейскою</a:t>
            </a:r>
            <a:r>
              <a:rPr lang="ru-RU" sz="2400" dirty="0" smtClean="0"/>
              <a:t> </a:t>
            </a:r>
            <a:r>
              <a:rPr lang="ru-RU" sz="2400" dirty="0" err="1"/>
              <a:t>Гідрою</a:t>
            </a:r>
            <a:r>
              <a:rPr lang="ru-RU" sz="2400" dirty="0"/>
              <a:t>. Герой </a:t>
            </a:r>
            <a:r>
              <a:rPr lang="ru-RU" sz="2400" dirty="0" err="1"/>
              <a:t>роздавив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, але богиня Гера,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ненавиділа</a:t>
            </a:r>
            <a:r>
              <a:rPr lang="ru-RU" sz="2400" dirty="0"/>
              <a:t> Геракла, </a:t>
            </a:r>
            <a:r>
              <a:rPr lang="ru-RU" sz="2400" dirty="0" err="1"/>
              <a:t>помістила</a:t>
            </a:r>
            <a:r>
              <a:rPr lang="ru-RU" sz="2400" dirty="0"/>
              <a:t> Рака на небо. </a:t>
            </a:r>
          </a:p>
          <a:p>
            <a:endParaRPr lang="ru-RU" sz="2400" dirty="0"/>
          </a:p>
          <a:p>
            <a:r>
              <a:rPr lang="ru-RU" sz="2400" dirty="0"/>
              <a:t>У </a:t>
            </a:r>
            <a:r>
              <a:rPr lang="ru-RU" sz="2400" dirty="0" err="1"/>
              <a:t>Луврі</a:t>
            </a:r>
            <a:r>
              <a:rPr lang="ru-RU" sz="2400" dirty="0"/>
              <a:t> </a:t>
            </a:r>
            <a:r>
              <a:rPr lang="ru-RU" sz="2400" dirty="0" err="1"/>
              <a:t>зберігається</a:t>
            </a:r>
            <a:r>
              <a:rPr lang="ru-RU" sz="2400" dirty="0"/>
              <a:t> </a:t>
            </a:r>
            <a:r>
              <a:rPr lang="ru-RU" sz="2400" dirty="0" err="1"/>
              <a:t>знамените</a:t>
            </a:r>
            <a:r>
              <a:rPr lang="ru-RU" sz="2400" dirty="0"/>
              <a:t> </a:t>
            </a:r>
            <a:r>
              <a:rPr lang="ru-RU" sz="2400" dirty="0" err="1"/>
              <a:t>єгипетське</a:t>
            </a:r>
            <a:r>
              <a:rPr lang="ru-RU" sz="2400" dirty="0"/>
              <a:t> коло </a:t>
            </a:r>
            <a:r>
              <a:rPr lang="ru-RU" sz="2400" dirty="0" err="1"/>
              <a:t>зодіаку</a:t>
            </a:r>
            <a:r>
              <a:rPr lang="ru-RU" sz="2400" dirty="0"/>
              <a:t>, у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сузір'я</a:t>
            </a:r>
            <a:r>
              <a:rPr lang="ru-RU" sz="2400" dirty="0"/>
              <a:t> Раку </a:t>
            </a:r>
            <a:r>
              <a:rPr lang="ru-RU" sz="2400" dirty="0" err="1"/>
              <a:t>розташовується</a:t>
            </a:r>
            <a:r>
              <a:rPr lang="ru-RU" sz="2400" dirty="0"/>
              <a:t> </a:t>
            </a:r>
            <a:r>
              <a:rPr lang="ru-RU" sz="2400" dirty="0" err="1"/>
              <a:t>вище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65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4752528" cy="5616624"/>
          </a:xfrm>
        </p:spPr>
        <p:txBody>
          <a:bodyPr>
            <a:normAutofit/>
          </a:bodyPr>
          <a:lstStyle/>
          <a:p>
            <a:r>
              <a:rPr lang="ru-RU" dirty="0" err="1"/>
              <a:t>Дійсно</a:t>
            </a:r>
            <a:r>
              <a:rPr lang="ru-RU" dirty="0"/>
              <a:t>, </a:t>
            </a:r>
            <a:r>
              <a:rPr lang="ru-RU" dirty="0" err="1"/>
              <a:t>здається</a:t>
            </a:r>
            <a:r>
              <a:rPr lang="ru-RU" dirty="0"/>
              <a:t> </a:t>
            </a:r>
            <a:r>
              <a:rPr lang="ru-RU" dirty="0" err="1"/>
              <a:t>дивним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"</a:t>
            </a:r>
            <a:r>
              <a:rPr lang="ru-RU" dirty="0" err="1"/>
              <a:t>напівтварин</a:t>
            </a:r>
            <a:r>
              <a:rPr lang="ru-RU" dirty="0"/>
              <a:t>" у </a:t>
            </a:r>
            <a:r>
              <a:rPr lang="ru-RU" dirty="0" err="1"/>
              <a:t>Зодіаку</a:t>
            </a:r>
            <a:r>
              <a:rPr lang="ru-RU" dirty="0"/>
              <a:t> є знак </a:t>
            </a:r>
            <a:r>
              <a:rPr lang="ru-RU" dirty="0" err="1"/>
              <a:t>Терези</a:t>
            </a:r>
            <a:r>
              <a:rPr lang="ru-RU" dirty="0"/>
              <a:t>. </a:t>
            </a:r>
            <a:r>
              <a:rPr lang="ru-RU" dirty="0" err="1"/>
              <a:t>Понад</a:t>
            </a:r>
            <a:r>
              <a:rPr lang="ru-RU" dirty="0"/>
              <a:t> два </a:t>
            </a:r>
            <a:r>
              <a:rPr lang="ru-RU" dirty="0" err="1"/>
              <a:t>тисячоріччя</a:t>
            </a:r>
            <a:r>
              <a:rPr lang="ru-RU" dirty="0"/>
              <a:t> назад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сузір'ї</a:t>
            </a:r>
            <a:r>
              <a:rPr lang="ru-RU" dirty="0"/>
              <a:t> </a:t>
            </a:r>
            <a:r>
              <a:rPr lang="ru-RU" dirty="0" err="1"/>
              <a:t>знаходилася</a:t>
            </a:r>
            <a:r>
              <a:rPr lang="ru-RU" dirty="0"/>
              <a:t> </a:t>
            </a:r>
            <a:r>
              <a:rPr lang="ru-RU" dirty="0" err="1"/>
              <a:t>крапка</a:t>
            </a:r>
            <a:r>
              <a:rPr lang="ru-RU" dirty="0"/>
              <a:t> </a:t>
            </a:r>
            <a:r>
              <a:rPr lang="ru-RU" dirty="0" err="1"/>
              <a:t>осіннього</a:t>
            </a:r>
            <a:r>
              <a:rPr lang="ru-RU" dirty="0"/>
              <a:t> </a:t>
            </a:r>
            <a:r>
              <a:rPr lang="ru-RU" dirty="0" err="1"/>
              <a:t>рівнодення</a:t>
            </a:r>
            <a:r>
              <a:rPr lang="ru-RU" dirty="0"/>
              <a:t>. </a:t>
            </a:r>
            <a:r>
              <a:rPr lang="ru-RU" dirty="0" err="1"/>
              <a:t>Рівність</a:t>
            </a:r>
            <a:r>
              <a:rPr lang="ru-RU" dirty="0"/>
              <a:t> дня і </a:t>
            </a:r>
            <a:r>
              <a:rPr lang="ru-RU" dirty="0" err="1"/>
              <a:t>ночі</a:t>
            </a:r>
            <a:r>
              <a:rPr lang="ru-RU" dirty="0"/>
              <a:t> могло стати </a:t>
            </a:r>
            <a:r>
              <a:rPr lang="ru-RU" dirty="0" err="1"/>
              <a:t>однієї</a:t>
            </a:r>
            <a:r>
              <a:rPr lang="ru-RU" dirty="0"/>
              <a:t> з причин, по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зодіакальне</a:t>
            </a:r>
            <a:r>
              <a:rPr lang="ru-RU" dirty="0"/>
              <a:t> </a:t>
            </a:r>
            <a:r>
              <a:rPr lang="ru-RU" dirty="0" err="1"/>
              <a:t>сузір'я</a:t>
            </a:r>
            <a:r>
              <a:rPr lang="ru-RU" dirty="0"/>
              <a:t> одержало </a:t>
            </a:r>
            <a:r>
              <a:rPr lang="ru-RU" dirty="0" err="1"/>
              <a:t>назву</a:t>
            </a:r>
            <a:r>
              <a:rPr lang="ru-RU" dirty="0"/>
              <a:t> "</a:t>
            </a:r>
            <a:r>
              <a:rPr lang="ru-RU" dirty="0" err="1"/>
              <a:t>Терези</a:t>
            </a:r>
            <a:r>
              <a:rPr lang="ru-RU" dirty="0"/>
              <a:t>".</a:t>
            </a:r>
          </a:p>
          <a:p>
            <a:endParaRPr lang="ru-RU" dirty="0"/>
          </a:p>
          <a:p>
            <a:r>
              <a:rPr lang="ru-RU" dirty="0" err="1"/>
              <a:t>Поява</a:t>
            </a:r>
            <a:r>
              <a:rPr lang="ru-RU" dirty="0"/>
              <a:t> на </a:t>
            </a:r>
            <a:r>
              <a:rPr lang="ru-RU" dirty="0" err="1"/>
              <a:t>небі</a:t>
            </a:r>
            <a:r>
              <a:rPr lang="ru-RU" dirty="0"/>
              <a:t> </a:t>
            </a:r>
            <a:r>
              <a:rPr lang="ru-RU" dirty="0" err="1"/>
              <a:t>Терезів</a:t>
            </a:r>
            <a:r>
              <a:rPr lang="ru-RU" dirty="0"/>
              <a:t> у </a:t>
            </a:r>
            <a:r>
              <a:rPr lang="ru-RU" dirty="0" err="1"/>
              <a:t>середніх</a:t>
            </a:r>
            <a:r>
              <a:rPr lang="ru-RU" dirty="0"/>
              <a:t> широтах </a:t>
            </a:r>
            <a:r>
              <a:rPr lang="ru-RU" dirty="0" err="1"/>
              <a:t>указувало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прийшов</a:t>
            </a:r>
            <a:r>
              <a:rPr lang="ru-RU" dirty="0"/>
              <a:t> час </a:t>
            </a:r>
            <a:r>
              <a:rPr lang="ru-RU" dirty="0" err="1"/>
              <a:t>сівби</a:t>
            </a:r>
            <a:r>
              <a:rPr lang="ru-RU" dirty="0"/>
              <a:t>, а </a:t>
            </a:r>
            <a:r>
              <a:rPr lang="ru-RU" dirty="0" err="1"/>
              <a:t>древні</a:t>
            </a:r>
            <a:r>
              <a:rPr lang="ru-RU" dirty="0"/>
              <a:t> </a:t>
            </a:r>
            <a:r>
              <a:rPr lang="ru-RU" dirty="0" err="1"/>
              <a:t>єгиптяни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весни</a:t>
            </a:r>
            <a:r>
              <a:rPr lang="ru-RU" dirty="0"/>
              <a:t> могли </a:t>
            </a:r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як сигнал до початку </a:t>
            </a:r>
            <a:r>
              <a:rPr lang="ru-RU" dirty="0" err="1"/>
              <a:t>збирання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врожаю</a:t>
            </a:r>
            <a:r>
              <a:rPr lang="ru-RU" dirty="0"/>
              <a:t>. </a:t>
            </a:r>
            <a:r>
              <a:rPr lang="ru-RU" dirty="0" err="1"/>
              <a:t>Терези</a:t>
            </a:r>
            <a:r>
              <a:rPr lang="ru-RU" dirty="0"/>
              <a:t> - символ </a:t>
            </a:r>
            <a:r>
              <a:rPr lang="ru-RU" dirty="0" err="1"/>
              <a:t>рівноваги</a:t>
            </a:r>
            <a:r>
              <a:rPr lang="ru-RU" dirty="0"/>
              <a:t> - могли просто </a:t>
            </a:r>
            <a:r>
              <a:rPr lang="ru-RU" dirty="0" err="1"/>
              <a:t>нагадувати</a:t>
            </a:r>
            <a:r>
              <a:rPr lang="ru-RU" dirty="0"/>
              <a:t> </a:t>
            </a:r>
            <a:r>
              <a:rPr lang="ru-RU" dirty="0" err="1"/>
              <a:t>древнім</a:t>
            </a:r>
            <a:r>
              <a:rPr lang="ru-RU" dirty="0"/>
              <a:t> </a:t>
            </a:r>
            <a:r>
              <a:rPr lang="ru-RU" dirty="0" err="1"/>
              <a:t>хліборобам</a:t>
            </a:r>
            <a:r>
              <a:rPr lang="ru-RU" dirty="0"/>
              <a:t> про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зважити</a:t>
            </a:r>
            <a:r>
              <a:rPr lang="ru-RU" dirty="0"/>
              <a:t> </a:t>
            </a:r>
            <a:r>
              <a:rPr lang="ru-RU" dirty="0" err="1"/>
              <a:t>зібраний</a:t>
            </a:r>
            <a:r>
              <a:rPr lang="ru-RU" dirty="0"/>
              <a:t> </a:t>
            </a:r>
            <a:r>
              <a:rPr lang="ru-RU" dirty="0" err="1"/>
              <a:t>врожай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древніх</a:t>
            </a:r>
            <a:r>
              <a:rPr lang="ru-RU" dirty="0"/>
              <a:t> </a:t>
            </a:r>
            <a:r>
              <a:rPr lang="ru-RU" dirty="0" err="1"/>
              <a:t>греків</a:t>
            </a:r>
            <a:r>
              <a:rPr lang="ru-RU" dirty="0"/>
              <a:t> </a:t>
            </a:r>
            <a:r>
              <a:rPr lang="ru-RU" dirty="0" err="1"/>
              <a:t>Астрея</a:t>
            </a:r>
            <a:r>
              <a:rPr lang="ru-RU" dirty="0"/>
              <a:t> - богиня </a:t>
            </a:r>
            <a:r>
              <a:rPr lang="ru-RU" dirty="0" err="1"/>
              <a:t>справедливості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Терезів</a:t>
            </a:r>
            <a:r>
              <a:rPr lang="ru-RU" dirty="0"/>
              <a:t> </a:t>
            </a:r>
            <a:r>
              <a:rPr lang="ru-RU" dirty="0" err="1"/>
              <a:t>зважувала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 людей. 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463175" cy="370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10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8428856" cy="4114800"/>
          </a:xfrm>
        </p:spPr>
        <p:txBody>
          <a:bodyPr>
            <a:normAutofit/>
          </a:bodyPr>
          <a:lstStyle/>
          <a:p>
            <a:r>
              <a:rPr lang="ru-RU" sz="2000" dirty="0" err="1"/>
              <a:t>Сузір'я</a:t>
            </a:r>
            <a:r>
              <a:rPr lang="ru-RU" sz="2000" dirty="0"/>
              <a:t> </a:t>
            </a:r>
            <a:r>
              <a:rPr lang="ru-RU" sz="2000" dirty="0" err="1"/>
              <a:t>Діви</a:t>
            </a:r>
            <a:r>
              <a:rPr lang="ru-RU" sz="2000" dirty="0"/>
              <a:t>, </a:t>
            </a:r>
            <a:r>
              <a:rPr lang="ru-RU" sz="2000" dirty="0" err="1"/>
              <a:t>розташоване</a:t>
            </a:r>
            <a:r>
              <a:rPr lang="ru-RU" sz="2000" dirty="0"/>
              <a:t> </a:t>
            </a:r>
            <a:r>
              <a:rPr lang="ru-RU" sz="2000" dirty="0" err="1"/>
              <a:t>поруч</a:t>
            </a:r>
            <a:r>
              <a:rPr lang="ru-RU" sz="2000" dirty="0"/>
              <a:t> з Левом,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сузір'я</a:t>
            </a:r>
            <a:r>
              <a:rPr lang="ru-RU" sz="2000" dirty="0"/>
              <a:t> </a:t>
            </a:r>
            <a:r>
              <a:rPr lang="ru-RU" sz="2000" dirty="0" err="1"/>
              <a:t>іноді</a:t>
            </a:r>
            <a:r>
              <a:rPr lang="ru-RU" sz="2000" dirty="0"/>
              <a:t> </a:t>
            </a:r>
            <a:r>
              <a:rPr lang="ru-RU" sz="2000" dirty="0" err="1"/>
              <a:t>представлялося</a:t>
            </a:r>
            <a:r>
              <a:rPr lang="ru-RU" sz="2000" dirty="0"/>
              <a:t> </a:t>
            </a:r>
            <a:r>
              <a:rPr lang="ru-RU" sz="2000" dirty="0" err="1"/>
              <a:t>казковим</a:t>
            </a:r>
            <a:r>
              <a:rPr lang="ru-RU" sz="2000" dirty="0"/>
              <a:t> </a:t>
            </a:r>
            <a:r>
              <a:rPr lang="ru-RU" sz="2000" dirty="0" err="1"/>
              <a:t>сфінксом</a:t>
            </a:r>
            <a:r>
              <a:rPr lang="ru-RU" sz="2000" dirty="0"/>
              <a:t> - </a:t>
            </a:r>
            <a:r>
              <a:rPr lang="ru-RU" sz="2000" dirty="0" err="1"/>
              <a:t>міфічною</a:t>
            </a:r>
            <a:r>
              <a:rPr lang="ru-RU" sz="2000" dirty="0"/>
              <a:t> </a:t>
            </a:r>
            <a:r>
              <a:rPr lang="ru-RU" sz="2000" dirty="0" err="1"/>
              <a:t>істотою</a:t>
            </a:r>
            <a:r>
              <a:rPr lang="ru-RU" sz="2000" dirty="0"/>
              <a:t> з </a:t>
            </a:r>
            <a:r>
              <a:rPr lang="ru-RU" sz="2000" dirty="0" err="1"/>
              <a:t>тілом</a:t>
            </a:r>
            <a:r>
              <a:rPr lang="ru-RU" sz="2000" dirty="0"/>
              <a:t> лева і головою </a:t>
            </a:r>
            <a:r>
              <a:rPr lang="ru-RU" sz="2000" dirty="0" err="1"/>
              <a:t>жінки</a:t>
            </a:r>
            <a:r>
              <a:rPr lang="ru-RU" sz="2000" dirty="0"/>
              <a:t>. </a:t>
            </a:r>
          </a:p>
          <a:p>
            <a:endParaRPr lang="ru-RU" sz="2000" dirty="0"/>
          </a:p>
          <a:p>
            <a:r>
              <a:rPr lang="ru-RU" sz="2000" dirty="0" err="1"/>
              <a:t>Нерідко</a:t>
            </a:r>
            <a:r>
              <a:rPr lang="ru-RU" sz="2000" dirty="0"/>
              <a:t> в </a:t>
            </a:r>
            <a:r>
              <a:rPr lang="ru-RU" sz="2000" dirty="0" err="1"/>
              <a:t>ранніх</a:t>
            </a:r>
            <a:r>
              <a:rPr lang="ru-RU" sz="2000" dirty="0"/>
              <a:t> </a:t>
            </a:r>
            <a:r>
              <a:rPr lang="ru-RU" sz="2000" dirty="0" err="1"/>
              <a:t>міфах</a:t>
            </a:r>
            <a:r>
              <a:rPr lang="ru-RU" sz="2000" dirty="0"/>
              <a:t> </a:t>
            </a:r>
            <a:r>
              <a:rPr lang="ru-RU" sz="2000" dirty="0" err="1"/>
              <a:t>Діву</a:t>
            </a:r>
            <a:r>
              <a:rPr lang="ru-RU" sz="2000" dirty="0"/>
              <a:t> </a:t>
            </a:r>
            <a:r>
              <a:rPr lang="ru-RU" sz="2000" dirty="0" err="1"/>
              <a:t>ототожнювали</a:t>
            </a:r>
            <a:r>
              <a:rPr lang="ru-RU" sz="2000" dirty="0"/>
              <a:t> з </a:t>
            </a:r>
            <a:r>
              <a:rPr lang="ru-RU" sz="2000" dirty="0" err="1"/>
              <a:t>Реєю</a:t>
            </a:r>
            <a:r>
              <a:rPr lang="ru-RU" sz="2000" dirty="0"/>
              <a:t>, </a:t>
            </a:r>
            <a:r>
              <a:rPr lang="ru-RU" sz="2000" dirty="0" err="1"/>
              <a:t>матір'ю</a:t>
            </a:r>
            <a:r>
              <a:rPr lang="ru-RU" sz="2000" dirty="0"/>
              <a:t> бога Зевса, дружиною бога </a:t>
            </a:r>
            <a:r>
              <a:rPr lang="ru-RU" sz="2000" dirty="0" smtClean="0"/>
              <a:t>Кроноса</a:t>
            </a:r>
            <a:r>
              <a:rPr lang="ru-RU" sz="2000" dirty="0"/>
              <a:t>. </a:t>
            </a:r>
            <a:r>
              <a:rPr lang="ru-RU" sz="2000" dirty="0" err="1"/>
              <a:t>Іноді</a:t>
            </a:r>
            <a:r>
              <a:rPr lang="ru-RU" sz="2000" dirty="0"/>
              <a:t> в </a:t>
            </a:r>
            <a:r>
              <a:rPr lang="ru-RU" sz="2000" dirty="0" err="1"/>
              <a:t>ній</a:t>
            </a:r>
            <a:r>
              <a:rPr lang="ru-RU" sz="2000" dirty="0"/>
              <a:t> </a:t>
            </a:r>
            <a:r>
              <a:rPr lang="ru-RU" sz="2000" dirty="0" err="1"/>
              <a:t>бачили</a:t>
            </a:r>
            <a:r>
              <a:rPr lang="ru-RU" sz="2000" dirty="0"/>
              <a:t> </a:t>
            </a:r>
            <a:r>
              <a:rPr lang="ru-RU" sz="2000" dirty="0" err="1"/>
              <a:t>Феміду</a:t>
            </a:r>
            <a:r>
              <a:rPr lang="ru-RU" sz="2000" dirty="0"/>
              <a:t>, богиню </a:t>
            </a:r>
            <a:r>
              <a:rPr lang="ru-RU" sz="2000" dirty="0" err="1"/>
              <a:t>правосуддя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у </a:t>
            </a:r>
            <a:r>
              <a:rPr lang="ru-RU" sz="2000" dirty="0" err="1"/>
              <a:t>своєму</a:t>
            </a:r>
            <a:r>
              <a:rPr lang="ru-RU" sz="2000" dirty="0"/>
              <a:t> </a:t>
            </a:r>
            <a:r>
              <a:rPr lang="ru-RU" sz="2000" dirty="0" err="1"/>
              <a:t>класичному</a:t>
            </a:r>
            <a:r>
              <a:rPr lang="ru-RU" sz="2000" dirty="0"/>
              <a:t> </a:t>
            </a:r>
            <a:r>
              <a:rPr lang="ru-RU" sz="2000" dirty="0" err="1"/>
              <a:t>обличчі</a:t>
            </a:r>
            <a:r>
              <a:rPr lang="ru-RU" sz="2000" dirty="0"/>
              <a:t> </a:t>
            </a:r>
            <a:r>
              <a:rPr lang="ru-RU" sz="2000" dirty="0" err="1"/>
              <a:t>тримає</a:t>
            </a:r>
            <a:r>
              <a:rPr lang="ru-RU" sz="2000" dirty="0"/>
              <a:t> в руках ваги (</a:t>
            </a:r>
            <a:r>
              <a:rPr lang="ru-RU" sz="2000" dirty="0" err="1"/>
              <a:t>зодіакальне</a:t>
            </a:r>
            <a:r>
              <a:rPr lang="ru-RU" sz="2000" dirty="0"/>
              <a:t> </a:t>
            </a:r>
            <a:r>
              <a:rPr lang="ru-RU" sz="2000" dirty="0" err="1"/>
              <a:t>сузір'я</a:t>
            </a:r>
            <a:r>
              <a:rPr lang="ru-RU" sz="2000" dirty="0"/>
              <a:t> </a:t>
            </a:r>
            <a:r>
              <a:rPr lang="ru-RU" sz="2000" dirty="0" err="1"/>
              <a:t>поруч</a:t>
            </a:r>
            <a:r>
              <a:rPr lang="ru-RU" sz="2000" dirty="0"/>
              <a:t> з </a:t>
            </a:r>
            <a:r>
              <a:rPr lang="ru-RU" sz="2000" dirty="0" err="1"/>
              <a:t>Дівою</a:t>
            </a:r>
            <a:r>
              <a:rPr lang="ru-RU" sz="2000" dirty="0"/>
              <a:t>). Є </a:t>
            </a:r>
            <a:r>
              <a:rPr lang="ru-RU" sz="2000" dirty="0" err="1"/>
              <a:t>зведення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сузір'ї</a:t>
            </a:r>
            <a:r>
              <a:rPr lang="ru-RU" sz="2000" dirty="0"/>
              <a:t> </a:t>
            </a:r>
            <a:r>
              <a:rPr lang="ru-RU" sz="2000" dirty="0" err="1"/>
              <a:t>древні</a:t>
            </a:r>
            <a:r>
              <a:rPr lang="ru-RU" sz="2000" dirty="0"/>
              <a:t> </a:t>
            </a:r>
            <a:r>
              <a:rPr lang="ru-RU" sz="2000" dirty="0" err="1"/>
              <a:t>спостерігачі</a:t>
            </a:r>
            <a:r>
              <a:rPr lang="ru-RU" sz="2000" dirty="0"/>
              <a:t> </a:t>
            </a:r>
            <a:r>
              <a:rPr lang="ru-RU" sz="2000" dirty="0" err="1"/>
              <a:t>бачили</a:t>
            </a:r>
            <a:r>
              <a:rPr lang="ru-RU" sz="2000" dirty="0"/>
              <a:t> </a:t>
            </a:r>
            <a:r>
              <a:rPr lang="ru-RU" sz="2000" dirty="0" err="1"/>
              <a:t>Астрею</a:t>
            </a:r>
            <a:r>
              <a:rPr lang="ru-RU" sz="2000" dirty="0"/>
              <a:t>, дочка </a:t>
            </a:r>
            <a:r>
              <a:rPr lang="ru-RU" sz="2000" dirty="0" err="1"/>
              <a:t>Феміди</a:t>
            </a:r>
            <a:r>
              <a:rPr lang="ru-RU" sz="2000" dirty="0"/>
              <a:t> і бога Зевса, </a:t>
            </a:r>
            <a:r>
              <a:rPr lang="ru-RU" sz="2000" dirty="0" err="1"/>
              <a:t>останню</a:t>
            </a:r>
            <a:r>
              <a:rPr lang="ru-RU" sz="2000" dirty="0"/>
              <a:t> з богинь,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залишила</a:t>
            </a:r>
            <a:r>
              <a:rPr lang="ru-RU" sz="2000" dirty="0"/>
              <a:t> Землю </a:t>
            </a:r>
            <a:r>
              <a:rPr lang="ru-RU" sz="2000" dirty="0" err="1"/>
              <a:t>наприкінці</a:t>
            </a:r>
            <a:r>
              <a:rPr lang="ru-RU" sz="2000" dirty="0"/>
              <a:t> бронзового </a:t>
            </a:r>
            <a:r>
              <a:rPr lang="ru-RU" sz="2000" dirty="0" err="1"/>
              <a:t>століття</a:t>
            </a:r>
            <a:r>
              <a:rPr lang="ru-RU" sz="2000" dirty="0"/>
              <a:t>. </a:t>
            </a:r>
            <a:r>
              <a:rPr lang="ru-RU" sz="2000" dirty="0" err="1"/>
              <a:t>Астрея</a:t>
            </a:r>
            <a:r>
              <a:rPr lang="ru-RU" sz="2000" dirty="0"/>
              <a:t> - богиня </a:t>
            </a:r>
            <a:r>
              <a:rPr lang="ru-RU" sz="2000" dirty="0" err="1"/>
              <a:t>справедливості</a:t>
            </a:r>
            <a:r>
              <a:rPr lang="ru-RU" sz="2000" dirty="0"/>
              <a:t>, символ </a:t>
            </a:r>
            <a:r>
              <a:rPr lang="ru-RU" sz="2000" dirty="0" err="1"/>
              <a:t>чистоти</a:t>
            </a:r>
            <a:r>
              <a:rPr lang="ru-RU" sz="2000" dirty="0"/>
              <a:t> і </a:t>
            </a:r>
            <a:r>
              <a:rPr lang="ru-RU" sz="2000" dirty="0" err="1"/>
              <a:t>безвинності</a:t>
            </a:r>
            <a:r>
              <a:rPr lang="ru-RU" sz="2000" dirty="0"/>
              <a:t>, </a:t>
            </a:r>
            <a:r>
              <a:rPr lang="ru-RU" sz="2000" dirty="0" err="1"/>
              <a:t>залишила</a:t>
            </a:r>
            <a:r>
              <a:rPr lang="ru-RU" sz="2000" dirty="0"/>
              <a:t> Землю через </a:t>
            </a:r>
            <a:r>
              <a:rPr lang="ru-RU" sz="2000" dirty="0" err="1"/>
              <a:t>злочини</a:t>
            </a:r>
            <a:r>
              <a:rPr lang="ru-RU" sz="2000" dirty="0"/>
              <a:t> людей.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51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2060848"/>
            <a:ext cx="8712968" cy="3672408"/>
          </a:xfrm>
        </p:spPr>
        <p:txBody>
          <a:bodyPr>
            <a:normAutofit/>
          </a:bodyPr>
          <a:lstStyle/>
          <a:p>
            <a:r>
              <a:rPr lang="ru-RU" sz="1800" dirty="0" err="1"/>
              <a:t>Козеріг</a:t>
            </a:r>
            <a:r>
              <a:rPr lang="ru-RU" sz="1800" dirty="0"/>
              <a:t> - </a:t>
            </a:r>
            <a:r>
              <a:rPr lang="ru-RU" sz="1800" dirty="0" err="1"/>
              <a:t>міфічна</a:t>
            </a:r>
            <a:r>
              <a:rPr lang="ru-RU" sz="1800" dirty="0"/>
              <a:t> </a:t>
            </a:r>
            <a:r>
              <a:rPr lang="ru-RU" sz="1800" dirty="0" err="1"/>
              <a:t>істота</a:t>
            </a:r>
            <a:r>
              <a:rPr lang="ru-RU" sz="1800" dirty="0"/>
              <a:t> з </a:t>
            </a:r>
            <a:r>
              <a:rPr lang="ru-RU" sz="1800" dirty="0" err="1"/>
              <a:t>тілом</a:t>
            </a:r>
            <a:r>
              <a:rPr lang="ru-RU" sz="1800" dirty="0"/>
              <a:t> козла і хвостом </a:t>
            </a:r>
            <a:r>
              <a:rPr lang="ru-RU" sz="1800" dirty="0" err="1"/>
              <a:t>риби</a:t>
            </a:r>
            <a:r>
              <a:rPr lang="ru-RU" sz="1800" dirty="0"/>
              <a:t>. По </a:t>
            </a:r>
            <a:r>
              <a:rPr lang="ru-RU" sz="1800" dirty="0" err="1"/>
              <a:t>найбільш</a:t>
            </a:r>
            <a:r>
              <a:rPr lang="ru-RU" sz="1800" dirty="0"/>
              <a:t> </a:t>
            </a:r>
            <a:r>
              <a:rPr lang="ru-RU" sz="1800" dirty="0" err="1"/>
              <a:t>розповсюдженій</a:t>
            </a:r>
            <a:r>
              <a:rPr lang="ru-RU" sz="1800" dirty="0"/>
              <a:t> </a:t>
            </a:r>
            <a:r>
              <a:rPr lang="ru-RU" sz="1800" dirty="0" err="1"/>
              <a:t>давньогрецькій</a:t>
            </a:r>
            <a:r>
              <a:rPr lang="ru-RU" sz="1800" dirty="0"/>
              <a:t> </a:t>
            </a:r>
            <a:r>
              <a:rPr lang="ru-RU" sz="1800" dirty="0" err="1"/>
              <a:t>легенді</a:t>
            </a:r>
            <a:r>
              <a:rPr lang="ru-RU" sz="1800" dirty="0"/>
              <a:t> козлоногий бог Пан, </a:t>
            </a:r>
            <a:r>
              <a:rPr lang="ru-RU" sz="1800" dirty="0" err="1"/>
              <a:t>син</a:t>
            </a:r>
            <a:r>
              <a:rPr lang="ru-RU" sz="1800" dirty="0"/>
              <a:t> Гермеса, заступник </a:t>
            </a:r>
            <a:r>
              <a:rPr lang="ru-RU" sz="1800" dirty="0" err="1"/>
              <a:t>пастухів</a:t>
            </a:r>
            <a:r>
              <a:rPr lang="ru-RU" sz="1800" dirty="0"/>
              <a:t>, </a:t>
            </a:r>
            <a:r>
              <a:rPr lang="ru-RU" sz="1800" dirty="0" err="1"/>
              <a:t>злякався</a:t>
            </a:r>
            <a:r>
              <a:rPr lang="ru-RU" sz="1800" dirty="0"/>
              <a:t> стоглавого </a:t>
            </a:r>
            <a:r>
              <a:rPr lang="ru-RU" sz="1800" dirty="0" err="1"/>
              <a:t>велетня</a:t>
            </a:r>
            <a:r>
              <a:rPr lang="ru-RU" sz="1800" dirty="0"/>
              <a:t> </a:t>
            </a:r>
            <a:r>
              <a:rPr lang="ru-RU" sz="1800" dirty="0" err="1"/>
              <a:t>Тіфона</a:t>
            </a:r>
            <a:r>
              <a:rPr lang="ru-RU" sz="1800" dirty="0"/>
              <a:t> й у </a:t>
            </a:r>
            <a:r>
              <a:rPr lang="ru-RU" sz="1800" dirty="0" err="1"/>
              <a:t>жаху</a:t>
            </a:r>
            <a:r>
              <a:rPr lang="ru-RU" sz="1800" dirty="0"/>
              <a:t> </a:t>
            </a:r>
            <a:r>
              <a:rPr lang="ru-RU" sz="1800" dirty="0" err="1"/>
              <a:t>кинувся</a:t>
            </a:r>
            <a:r>
              <a:rPr lang="ru-RU" sz="1800" dirty="0"/>
              <a:t> у воду. З тих </a:t>
            </a:r>
            <a:r>
              <a:rPr lang="ru-RU" sz="1800" dirty="0" err="1"/>
              <a:t>пір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став </a:t>
            </a:r>
            <a:r>
              <a:rPr lang="ru-RU" sz="1800" dirty="0" err="1"/>
              <a:t>водяним</a:t>
            </a:r>
            <a:r>
              <a:rPr lang="ru-RU" sz="1800" dirty="0"/>
              <a:t> богом, і в </a:t>
            </a:r>
            <a:r>
              <a:rPr lang="ru-RU" sz="1800" dirty="0" err="1"/>
              <a:t>нього</a:t>
            </a:r>
            <a:r>
              <a:rPr lang="ru-RU" sz="1800" dirty="0"/>
              <a:t> </a:t>
            </a:r>
            <a:r>
              <a:rPr lang="ru-RU" sz="1800" dirty="0" err="1"/>
              <a:t>виріс</a:t>
            </a:r>
            <a:r>
              <a:rPr lang="ru-RU" sz="1800" dirty="0"/>
              <a:t> </a:t>
            </a:r>
            <a:r>
              <a:rPr lang="ru-RU" sz="1800" dirty="0" err="1"/>
              <a:t>риб'ячий</a:t>
            </a:r>
            <a:r>
              <a:rPr lang="ru-RU" sz="1800" dirty="0"/>
              <a:t> </a:t>
            </a:r>
            <a:r>
              <a:rPr lang="ru-RU" sz="1800" dirty="0" err="1"/>
              <a:t>хвіст</a:t>
            </a:r>
            <a:r>
              <a:rPr lang="ru-RU" sz="1800" dirty="0"/>
              <a:t>. </a:t>
            </a:r>
            <a:r>
              <a:rPr lang="ru-RU" sz="1800" dirty="0" err="1"/>
              <a:t>Перетворений</a:t>
            </a:r>
            <a:r>
              <a:rPr lang="ru-RU" sz="1800" dirty="0"/>
              <a:t> богом Зевсом у </a:t>
            </a:r>
            <a:r>
              <a:rPr lang="ru-RU" sz="1800" dirty="0" err="1"/>
              <a:t>сузір'я</a:t>
            </a:r>
            <a:r>
              <a:rPr lang="ru-RU" sz="1800" dirty="0"/>
              <a:t> , </a:t>
            </a:r>
            <a:r>
              <a:rPr lang="ru-RU" sz="1800" dirty="0" err="1"/>
              <a:t>Козеріг</a:t>
            </a:r>
            <a:r>
              <a:rPr lang="ru-RU" sz="1800" dirty="0"/>
              <a:t> став </a:t>
            </a:r>
            <a:r>
              <a:rPr lang="ru-RU" sz="1800" dirty="0" err="1"/>
              <a:t>владикою</a:t>
            </a:r>
            <a:r>
              <a:rPr lang="ru-RU" sz="1800" dirty="0"/>
              <a:t> вод і </a:t>
            </a:r>
            <a:r>
              <a:rPr lang="ru-RU" sz="1800" dirty="0" err="1"/>
              <a:t>провісником</a:t>
            </a:r>
            <a:r>
              <a:rPr lang="ru-RU" sz="1800" dirty="0"/>
              <a:t> </a:t>
            </a:r>
            <a:r>
              <a:rPr lang="ru-RU" sz="1800" dirty="0" smtClean="0"/>
              <a:t>бурь. </a:t>
            </a:r>
            <a:r>
              <a:rPr lang="ru-RU" sz="1800" dirty="0" err="1"/>
              <a:t>Вважалося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посилає</a:t>
            </a:r>
            <a:r>
              <a:rPr lang="ru-RU" sz="1800" dirty="0"/>
              <a:t> на землю </a:t>
            </a:r>
            <a:r>
              <a:rPr lang="ru-RU" sz="1800" dirty="0" err="1"/>
              <a:t>рясні</a:t>
            </a:r>
            <a:r>
              <a:rPr lang="ru-RU" sz="1800" dirty="0"/>
              <a:t> </a:t>
            </a:r>
            <a:r>
              <a:rPr lang="ru-RU" sz="1800" dirty="0" err="1"/>
              <a:t>дощі</a:t>
            </a:r>
            <a:r>
              <a:rPr lang="ru-RU" sz="1800" dirty="0"/>
              <a:t>. По </a:t>
            </a:r>
            <a:r>
              <a:rPr lang="ru-RU" sz="1800" dirty="0" err="1"/>
              <a:t>іншій</a:t>
            </a:r>
            <a:r>
              <a:rPr lang="ru-RU" sz="1800" dirty="0"/>
              <a:t> </a:t>
            </a:r>
            <a:r>
              <a:rPr lang="ru-RU" sz="1800" dirty="0" err="1"/>
              <a:t>легенді</a:t>
            </a:r>
            <a:r>
              <a:rPr lang="ru-RU" sz="1800" dirty="0"/>
              <a:t> - </a:t>
            </a:r>
            <a:r>
              <a:rPr lang="ru-RU" sz="1800" dirty="0" err="1"/>
              <a:t>це</a:t>
            </a:r>
            <a:r>
              <a:rPr lang="ru-RU" sz="1800" dirty="0"/>
              <a:t> коза </a:t>
            </a:r>
            <a:r>
              <a:rPr lang="ru-RU" sz="1800" dirty="0" err="1"/>
              <a:t>Амалтея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вигодувала</a:t>
            </a:r>
            <a:r>
              <a:rPr lang="ru-RU" sz="1800" dirty="0"/>
              <a:t> </a:t>
            </a:r>
            <a:r>
              <a:rPr lang="ru-RU" sz="1800" dirty="0" err="1"/>
              <a:t>своїм</a:t>
            </a:r>
            <a:r>
              <a:rPr lang="ru-RU" sz="1800" dirty="0"/>
              <a:t> молоком Зевса.</a:t>
            </a:r>
          </a:p>
          <a:p>
            <a:endParaRPr lang="ru-RU" sz="1800" dirty="0"/>
          </a:p>
          <a:p>
            <a:r>
              <a:rPr lang="ru-RU" sz="1800" dirty="0" err="1"/>
              <a:t>Індіанці</a:t>
            </a:r>
            <a:r>
              <a:rPr lang="ru-RU" sz="1800" dirty="0"/>
              <a:t> назвали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сузір'я</a:t>
            </a:r>
            <a:r>
              <a:rPr lang="ru-RU" sz="1800" dirty="0"/>
              <a:t> Макара, </a:t>
            </a:r>
            <a:r>
              <a:rPr lang="ru-RU" sz="1800" dirty="0" err="1"/>
              <a:t>тобто</a:t>
            </a:r>
            <a:r>
              <a:rPr lang="ru-RU" sz="1800" dirty="0"/>
              <a:t> чудо-дракон, </a:t>
            </a:r>
            <a:r>
              <a:rPr lang="ru-RU" sz="1800" dirty="0" err="1"/>
              <a:t>теж</a:t>
            </a:r>
            <a:r>
              <a:rPr lang="ru-RU" sz="1800" dirty="0"/>
              <a:t> наполовину козел, наполовину - </a:t>
            </a:r>
            <a:r>
              <a:rPr lang="ru-RU" sz="1800" dirty="0" err="1"/>
              <a:t>риба</a:t>
            </a:r>
            <a:r>
              <a:rPr lang="ru-RU" sz="1800" dirty="0"/>
              <a:t>. </a:t>
            </a:r>
            <a:r>
              <a:rPr lang="ru-RU" sz="1800" dirty="0" err="1"/>
              <a:t>Деякі</a:t>
            </a:r>
            <a:r>
              <a:rPr lang="ru-RU" sz="1800" dirty="0"/>
              <a:t> народи </a:t>
            </a:r>
            <a:r>
              <a:rPr lang="ru-RU" sz="1800" dirty="0" err="1"/>
              <a:t>зображували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напівкрокодилом</a:t>
            </a:r>
            <a:r>
              <a:rPr lang="ru-RU" sz="1800" dirty="0"/>
              <a:t> - </a:t>
            </a:r>
            <a:r>
              <a:rPr lang="ru-RU" sz="1800" dirty="0" err="1"/>
              <a:t>напівптахом</a:t>
            </a:r>
            <a:r>
              <a:rPr lang="ru-RU" sz="1800" dirty="0"/>
              <a:t>. </a:t>
            </a:r>
          </a:p>
          <a:p>
            <a:endParaRPr lang="ru-RU" sz="18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80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7924800" cy="2908920"/>
          </a:xfrm>
        </p:spPr>
        <p:txBody>
          <a:bodyPr>
            <a:normAutofit/>
          </a:bodyPr>
          <a:lstStyle/>
          <a:p>
            <a:r>
              <a:rPr lang="ru-RU" dirty="0"/>
              <a:t>По </a:t>
            </a:r>
            <a:r>
              <a:rPr lang="ru-RU" dirty="0" err="1"/>
              <a:t>давньогрецькій</a:t>
            </a:r>
            <a:r>
              <a:rPr lang="ru-RU" dirty="0"/>
              <a:t> </a:t>
            </a:r>
            <a:r>
              <a:rPr lang="ru-RU" dirty="0" err="1"/>
              <a:t>міфології</a:t>
            </a:r>
            <a:r>
              <a:rPr lang="ru-RU" dirty="0"/>
              <a:t> </a:t>
            </a:r>
            <a:r>
              <a:rPr lang="ru-RU" dirty="0" err="1"/>
              <a:t>наймудріший</a:t>
            </a:r>
            <a:r>
              <a:rPr lang="ru-RU" dirty="0"/>
              <a:t> з </a:t>
            </a:r>
            <a:r>
              <a:rPr lang="ru-RU" dirty="0" err="1"/>
              <a:t>кентаврів</a:t>
            </a:r>
            <a:r>
              <a:rPr lang="ru-RU" dirty="0"/>
              <a:t> </a:t>
            </a:r>
            <a:r>
              <a:rPr lang="ru-RU" dirty="0" err="1"/>
              <a:t>Хірон</a:t>
            </a:r>
            <a:r>
              <a:rPr lang="ru-RU" dirty="0"/>
              <a:t>, </a:t>
            </a:r>
            <a:r>
              <a:rPr lang="ru-RU" dirty="0" err="1"/>
              <a:t>син</a:t>
            </a:r>
            <a:r>
              <a:rPr lang="ru-RU" dirty="0"/>
              <a:t> бога </a:t>
            </a:r>
            <a:r>
              <a:rPr lang="ru-RU" dirty="0" err="1"/>
              <a:t>Хроноса</a:t>
            </a:r>
            <a:r>
              <a:rPr lang="ru-RU" dirty="0"/>
              <a:t> і </a:t>
            </a:r>
            <a:r>
              <a:rPr lang="ru-RU" dirty="0" err="1"/>
              <a:t>богині</a:t>
            </a:r>
            <a:r>
              <a:rPr lang="ru-RU" dirty="0"/>
              <a:t> </a:t>
            </a:r>
            <a:r>
              <a:rPr lang="ru-RU" dirty="0" err="1"/>
              <a:t>Феміди</a:t>
            </a:r>
            <a:r>
              <a:rPr lang="ru-RU" dirty="0"/>
              <a:t>, створив і першу модель </a:t>
            </a:r>
            <a:r>
              <a:rPr lang="ru-RU" dirty="0" err="1"/>
              <a:t>небесної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Зодіаку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відвів</a:t>
            </a:r>
            <a:r>
              <a:rPr lang="ru-RU" dirty="0"/>
              <a:t> для себе. Але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випередив</a:t>
            </a:r>
            <a:r>
              <a:rPr lang="ru-RU" dirty="0"/>
              <a:t> </a:t>
            </a:r>
            <a:r>
              <a:rPr lang="ru-RU" dirty="0" err="1"/>
              <a:t>підступний</a:t>
            </a:r>
            <a:r>
              <a:rPr lang="ru-RU" dirty="0"/>
              <a:t> кентавр </a:t>
            </a:r>
            <a:r>
              <a:rPr lang="ru-RU" dirty="0" err="1"/>
              <a:t>Кротос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зайняв</a:t>
            </a:r>
            <a:r>
              <a:rPr lang="ru-RU" dirty="0"/>
              <a:t> обманом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і стало </a:t>
            </a:r>
            <a:r>
              <a:rPr lang="ru-RU" dirty="0" err="1"/>
              <a:t>сузір'я</a:t>
            </a:r>
            <a:r>
              <a:rPr lang="ru-RU" dirty="0"/>
              <a:t> </a:t>
            </a:r>
            <a:r>
              <a:rPr lang="ru-RU" dirty="0" err="1"/>
              <a:t>Стрільця</a:t>
            </a:r>
            <a:r>
              <a:rPr lang="ru-RU" dirty="0"/>
              <a:t>. А самого </a:t>
            </a:r>
            <a:r>
              <a:rPr lang="ru-RU" dirty="0" err="1"/>
              <a:t>Хірона</a:t>
            </a:r>
            <a:r>
              <a:rPr lang="ru-RU" dirty="0"/>
              <a:t> бог Зевс </a:t>
            </a:r>
            <a:r>
              <a:rPr lang="ru-RU" dirty="0" err="1"/>
              <a:t>перетворив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в </a:t>
            </a:r>
            <a:r>
              <a:rPr lang="ru-RU" dirty="0" err="1"/>
              <a:t>сузір'я</a:t>
            </a:r>
            <a:r>
              <a:rPr lang="ru-RU" dirty="0"/>
              <a:t> Кентавра. От так і </a:t>
            </a:r>
            <a:r>
              <a:rPr lang="ru-RU" dirty="0" err="1"/>
              <a:t>виявилося</a:t>
            </a:r>
            <a:r>
              <a:rPr lang="ru-RU" dirty="0"/>
              <a:t> на </a:t>
            </a:r>
            <a:r>
              <a:rPr lang="ru-RU" dirty="0" err="1"/>
              <a:t>небі</a:t>
            </a:r>
            <a:r>
              <a:rPr lang="ru-RU" dirty="0"/>
              <a:t> </a:t>
            </a:r>
            <a:r>
              <a:rPr lang="ru-RU" dirty="0" err="1"/>
              <a:t>цілих</a:t>
            </a:r>
            <a:r>
              <a:rPr lang="ru-RU" dirty="0"/>
              <a:t> два </a:t>
            </a:r>
            <a:r>
              <a:rPr lang="ru-RU" dirty="0" err="1"/>
              <a:t>кентаври</a:t>
            </a:r>
            <a:r>
              <a:rPr lang="ru-RU" dirty="0"/>
              <a:t>. </a:t>
            </a:r>
            <a:r>
              <a:rPr lang="ru-RU" dirty="0" err="1"/>
              <a:t>Злісного</a:t>
            </a:r>
            <a:r>
              <a:rPr lang="ru-RU" dirty="0"/>
              <a:t> </a:t>
            </a:r>
            <a:r>
              <a:rPr lang="ru-RU" dirty="0" err="1"/>
              <a:t>Стрільця</a:t>
            </a:r>
            <a:r>
              <a:rPr lang="ru-RU" dirty="0"/>
              <a:t> </a:t>
            </a:r>
            <a:r>
              <a:rPr lang="ru-RU" dirty="0" err="1"/>
              <a:t>боїться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сам </a:t>
            </a:r>
            <a:r>
              <a:rPr lang="ru-RU" dirty="0" err="1"/>
              <a:t>Скорпіон</a:t>
            </a:r>
            <a:r>
              <a:rPr lang="ru-RU" dirty="0"/>
              <a:t>, у </a:t>
            </a:r>
            <a:r>
              <a:rPr lang="ru-RU" dirty="0" err="1"/>
              <a:t>який</a:t>
            </a:r>
            <a:r>
              <a:rPr lang="ru-RU" dirty="0"/>
              <a:t> той </a:t>
            </a:r>
            <a:r>
              <a:rPr lang="ru-RU" dirty="0" err="1" smtClean="0"/>
              <a:t>цілиться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4297660" cy="411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81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56984" cy="4114800"/>
          </a:xfrm>
        </p:spPr>
        <p:txBody>
          <a:bodyPr/>
          <a:lstStyle/>
          <a:p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 на </a:t>
            </a:r>
            <a:r>
              <a:rPr lang="ru-RU" dirty="0" err="1"/>
              <a:t>небі</a:t>
            </a:r>
            <a:r>
              <a:rPr lang="ru-RU" dirty="0"/>
              <a:t> </a:t>
            </a:r>
            <a:r>
              <a:rPr lang="ru-RU" dirty="0" err="1"/>
              <a:t>вселяє</a:t>
            </a:r>
            <a:r>
              <a:rPr lang="ru-RU" dirty="0"/>
              <a:t> думка про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риб</a:t>
            </a:r>
            <a:r>
              <a:rPr lang="ru-RU" dirty="0"/>
              <a:t>, </a:t>
            </a:r>
            <a:r>
              <a:rPr lang="ru-RU" dirty="0" err="1"/>
              <a:t>зв'язаних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 smtClean="0"/>
              <a:t>стрічкою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/>
              <a:t>мотузкою</a:t>
            </a:r>
            <a:r>
              <a:rPr lang="ru-RU" dirty="0"/>
              <a:t>.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сузір'я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древнє</a:t>
            </a:r>
            <a:r>
              <a:rPr lang="ru-RU" dirty="0"/>
              <a:t> і, очевидно, </a:t>
            </a:r>
            <a:r>
              <a:rPr lang="ru-RU" dirty="0" err="1"/>
              <a:t>зв'язано</a:t>
            </a:r>
            <a:r>
              <a:rPr lang="ru-RU" dirty="0"/>
              <a:t> з </a:t>
            </a:r>
            <a:r>
              <a:rPr lang="ru-RU" dirty="0" err="1"/>
              <a:t>фінікійською</a:t>
            </a:r>
            <a:r>
              <a:rPr lang="ru-RU" dirty="0"/>
              <a:t> </a:t>
            </a:r>
            <a:r>
              <a:rPr lang="ru-RU" dirty="0" err="1"/>
              <a:t>міфологією</a:t>
            </a:r>
            <a:r>
              <a:rPr lang="ru-RU" dirty="0"/>
              <a:t>. У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сузір'я</a:t>
            </a:r>
            <a:r>
              <a:rPr lang="ru-RU" dirty="0"/>
              <a:t> </a:t>
            </a:r>
            <a:r>
              <a:rPr lang="ru-RU" dirty="0" err="1"/>
              <a:t>Сонце</a:t>
            </a:r>
            <a:r>
              <a:rPr lang="ru-RU" dirty="0"/>
              <a:t> вступало впору </a:t>
            </a:r>
            <a:r>
              <a:rPr lang="ru-RU" dirty="0" err="1"/>
              <a:t>багатого</a:t>
            </a:r>
            <a:r>
              <a:rPr lang="ru-RU" dirty="0"/>
              <a:t> </a:t>
            </a:r>
            <a:r>
              <a:rPr lang="ru-RU" dirty="0" err="1"/>
              <a:t>рибного</a:t>
            </a:r>
            <a:r>
              <a:rPr lang="ru-RU" dirty="0"/>
              <a:t> лову. Богиня </a:t>
            </a:r>
            <a:r>
              <a:rPr lang="ru-RU" dirty="0" err="1"/>
              <a:t>родючості</a:t>
            </a:r>
            <a:r>
              <a:rPr lang="ru-RU" dirty="0"/>
              <a:t> </a:t>
            </a:r>
            <a:r>
              <a:rPr lang="ru-RU" dirty="0" err="1"/>
              <a:t>зображувалася</a:t>
            </a:r>
            <a:r>
              <a:rPr lang="ru-RU" dirty="0"/>
              <a:t> у </a:t>
            </a:r>
            <a:r>
              <a:rPr lang="ru-RU" dirty="0" err="1"/>
              <a:t>виді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 з </a:t>
            </a:r>
            <a:r>
              <a:rPr lang="ru-RU" dirty="0" err="1"/>
              <a:t>риб'ячим</a:t>
            </a:r>
            <a:r>
              <a:rPr lang="ru-RU" dirty="0"/>
              <a:t> хвостом, </a:t>
            </a:r>
            <a:r>
              <a:rPr lang="ru-RU" dirty="0" err="1"/>
              <a:t>що</a:t>
            </a:r>
            <a:r>
              <a:rPr lang="ru-RU" dirty="0"/>
              <a:t>, як говорить легенда, </a:t>
            </a:r>
            <a:r>
              <a:rPr lang="ru-RU" dirty="0" err="1"/>
              <a:t>з'явився</a:t>
            </a:r>
            <a:r>
              <a:rPr lang="ru-RU" dirty="0"/>
              <a:t> в </a:t>
            </a:r>
            <a:r>
              <a:rPr lang="ru-RU" dirty="0" err="1"/>
              <a:t>неї</a:t>
            </a:r>
            <a:r>
              <a:rPr lang="ru-RU" dirty="0"/>
              <a:t>, коли вона разом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сином</a:t>
            </a:r>
            <a:r>
              <a:rPr lang="ru-RU" dirty="0"/>
              <a:t>, </a:t>
            </a:r>
            <a:r>
              <a:rPr lang="ru-RU" dirty="0" err="1"/>
              <a:t>злякавшись</a:t>
            </a:r>
            <a:r>
              <a:rPr lang="ru-RU" dirty="0"/>
              <a:t> </a:t>
            </a:r>
            <a:r>
              <a:rPr lang="ru-RU" dirty="0" err="1"/>
              <a:t>чудовиська</a:t>
            </a:r>
            <a:r>
              <a:rPr lang="ru-RU" dirty="0"/>
              <a:t>, </a:t>
            </a:r>
            <a:r>
              <a:rPr lang="ru-RU" dirty="0" err="1"/>
              <a:t>кинулася</a:t>
            </a:r>
            <a:r>
              <a:rPr lang="ru-RU" dirty="0"/>
              <a:t> у воду.</a:t>
            </a:r>
          </a:p>
          <a:p>
            <a:endParaRPr lang="ru-RU" dirty="0"/>
          </a:p>
          <a:p>
            <a:r>
              <a:rPr lang="ru-RU" dirty="0" err="1"/>
              <a:t>Подібна</a:t>
            </a:r>
            <a:r>
              <a:rPr lang="ru-RU" dirty="0"/>
              <a:t> легенда </a:t>
            </a:r>
            <a:r>
              <a:rPr lang="ru-RU" dirty="0" err="1"/>
              <a:t>існувала</a:t>
            </a:r>
            <a:r>
              <a:rPr lang="ru-RU" dirty="0"/>
              <a:t> й у </a:t>
            </a:r>
            <a:r>
              <a:rPr lang="ru-RU" dirty="0" err="1"/>
              <a:t>древніх</a:t>
            </a:r>
            <a:r>
              <a:rPr lang="ru-RU" dirty="0"/>
              <a:t> </a:t>
            </a:r>
            <a:r>
              <a:rPr lang="ru-RU" dirty="0" err="1"/>
              <a:t>греків</a:t>
            </a:r>
            <a:r>
              <a:rPr lang="ru-RU" dirty="0"/>
              <a:t>. </a:t>
            </a:r>
            <a:r>
              <a:rPr lang="ru-RU" dirty="0" err="1"/>
              <a:t>Тільки</a:t>
            </a:r>
            <a:r>
              <a:rPr lang="ru-RU" dirty="0"/>
              <a:t> вони </a:t>
            </a:r>
            <a:r>
              <a:rPr lang="ru-RU" dirty="0" err="1"/>
              <a:t>вважали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риб</a:t>
            </a:r>
            <a:r>
              <a:rPr lang="ru-RU" dirty="0"/>
              <a:t> </a:t>
            </a:r>
            <a:r>
              <a:rPr lang="ru-RU" dirty="0" err="1"/>
              <a:t>перетворилися</a:t>
            </a:r>
            <a:r>
              <a:rPr lang="ru-RU" dirty="0"/>
              <a:t> </a:t>
            </a:r>
            <a:r>
              <a:rPr lang="ru-RU" dirty="0" err="1"/>
              <a:t>Афродіта</a:t>
            </a:r>
            <a:r>
              <a:rPr lang="ru-RU" dirty="0"/>
              <a:t>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Ерот</a:t>
            </a:r>
            <a:r>
              <a:rPr lang="ru-RU" dirty="0"/>
              <a:t>: вони </a:t>
            </a:r>
            <a:r>
              <a:rPr lang="ru-RU" dirty="0" err="1"/>
              <a:t>йшли</a:t>
            </a:r>
            <a:r>
              <a:rPr lang="ru-RU" dirty="0"/>
              <a:t> по </a:t>
            </a:r>
            <a:r>
              <a:rPr lang="ru-RU" dirty="0" err="1"/>
              <a:t>березі</a:t>
            </a:r>
            <a:r>
              <a:rPr lang="ru-RU" dirty="0"/>
              <a:t> </a:t>
            </a:r>
            <a:r>
              <a:rPr lang="ru-RU" dirty="0" err="1"/>
              <a:t>ріки</a:t>
            </a:r>
            <a:r>
              <a:rPr lang="ru-RU" dirty="0"/>
              <a:t>, але </a:t>
            </a:r>
            <a:r>
              <a:rPr lang="ru-RU" dirty="0" err="1"/>
              <a:t>налякані</a:t>
            </a:r>
            <a:r>
              <a:rPr lang="ru-RU" dirty="0"/>
              <a:t> злим </a:t>
            </a:r>
            <a:r>
              <a:rPr lang="ru-RU" dirty="0" err="1"/>
              <a:t>Тіфоном</a:t>
            </a:r>
            <a:r>
              <a:rPr lang="ru-RU" dirty="0"/>
              <a:t>, </a:t>
            </a:r>
            <a:r>
              <a:rPr lang="ru-RU" dirty="0" err="1"/>
              <a:t>кинулися</a:t>
            </a:r>
            <a:r>
              <a:rPr lang="ru-RU" dirty="0"/>
              <a:t> у воду і </a:t>
            </a:r>
            <a:r>
              <a:rPr lang="ru-RU" dirty="0" err="1"/>
              <a:t>врятувалися</a:t>
            </a:r>
            <a:r>
              <a:rPr lang="ru-RU" dirty="0"/>
              <a:t>, </a:t>
            </a:r>
            <a:r>
              <a:rPr lang="ru-RU" dirty="0" err="1"/>
              <a:t>перетворивши</a:t>
            </a:r>
            <a:r>
              <a:rPr lang="ru-RU" dirty="0"/>
              <a:t> в </a:t>
            </a:r>
            <a:r>
              <a:rPr lang="ru-RU" dirty="0" err="1"/>
              <a:t>риб</a:t>
            </a:r>
            <a:r>
              <a:rPr lang="ru-RU" dirty="0"/>
              <a:t>. </a:t>
            </a:r>
            <a:r>
              <a:rPr lang="ru-RU" dirty="0" err="1"/>
              <a:t>Афродіта</a:t>
            </a:r>
            <a:r>
              <a:rPr lang="ru-RU" dirty="0"/>
              <a:t> </a:t>
            </a:r>
            <a:r>
              <a:rPr lang="ru-RU" dirty="0" err="1"/>
              <a:t>перетворилася</a:t>
            </a:r>
            <a:r>
              <a:rPr lang="ru-RU" dirty="0"/>
              <a:t> в </a:t>
            </a:r>
            <a:r>
              <a:rPr lang="ru-RU" dirty="0" err="1"/>
              <a:t>південну</a:t>
            </a:r>
            <a:r>
              <a:rPr lang="ru-RU" dirty="0"/>
              <a:t> </a:t>
            </a:r>
            <a:r>
              <a:rPr lang="ru-RU" dirty="0" err="1"/>
              <a:t>Рибу</a:t>
            </a:r>
            <a:r>
              <a:rPr lang="ru-RU" dirty="0"/>
              <a:t>, а </a:t>
            </a:r>
            <a:r>
              <a:rPr lang="ru-RU" dirty="0" err="1"/>
              <a:t>Ерот</a:t>
            </a:r>
            <a:r>
              <a:rPr lang="ru-RU" dirty="0"/>
              <a:t> - у </a:t>
            </a:r>
            <a:r>
              <a:rPr lang="ru-RU" dirty="0" err="1"/>
              <a:t>північну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4416946" cy="35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9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864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 </a:t>
            </a:r>
            <a:r>
              <a:rPr lang="ru-RU" sz="2400" dirty="0" err="1" smtClean="0"/>
              <a:t>найдавніших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часів</a:t>
            </a:r>
            <a:r>
              <a:rPr lang="ru-RU" sz="2400" dirty="0" smtClean="0"/>
              <a:t> люди </a:t>
            </a:r>
            <a:r>
              <a:rPr lang="ru-RU" sz="2400" dirty="0" err="1" smtClean="0"/>
              <a:t>горіли</a:t>
            </a:r>
            <a:r>
              <a:rPr lang="ru-RU" sz="2400" dirty="0" smtClean="0"/>
              <a:t> </a:t>
            </a:r>
            <a:r>
              <a:rPr lang="ru-RU" sz="2400" dirty="0" err="1" smtClean="0"/>
              <a:t>бажанням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знайти</a:t>
            </a:r>
            <a:r>
              <a:rPr lang="ru-RU" sz="2400" dirty="0" smtClean="0"/>
              <a:t> силу, </a:t>
            </a:r>
            <a:r>
              <a:rPr lang="ru-RU" sz="2400" dirty="0" err="1" smtClean="0"/>
              <a:t>рівну</a:t>
            </a:r>
            <a:r>
              <a:rPr lang="ru-RU" sz="2400" dirty="0" smtClean="0"/>
              <a:t> </a:t>
            </a:r>
            <a:r>
              <a:rPr lang="ru-RU" sz="2400" dirty="0" err="1" smtClean="0"/>
              <a:t>божественній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силі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небожителів</a:t>
            </a:r>
            <a:r>
              <a:rPr lang="ru-RU" sz="2400" dirty="0" smtClean="0"/>
              <a:t>. </a:t>
            </a:r>
            <a:r>
              <a:rPr lang="ru-RU" sz="2400" dirty="0" err="1" smtClean="0"/>
              <a:t>По-неволі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звертали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погляди </a:t>
            </a:r>
            <a:r>
              <a:rPr lang="ru-RU" sz="2400" dirty="0" err="1" smtClean="0"/>
              <a:t>вгору</a:t>
            </a:r>
            <a:r>
              <a:rPr lang="ru-RU" sz="2400" dirty="0" smtClean="0"/>
              <a:t> і </a:t>
            </a:r>
            <a:r>
              <a:rPr lang="ru-RU" sz="2400" dirty="0" err="1" smtClean="0"/>
              <a:t>зіштовхувалися</a:t>
            </a:r>
            <a:r>
              <a:rPr lang="ru-RU" sz="2400" dirty="0" smtClean="0"/>
              <a:t> з </a:t>
            </a:r>
            <a:r>
              <a:rPr lang="ru-RU" sz="2400" dirty="0" err="1" smtClean="0"/>
              <a:t>яскравим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світлом</a:t>
            </a:r>
            <a:r>
              <a:rPr lang="ru-RU" sz="2400" dirty="0" smtClean="0"/>
              <a:t> </a:t>
            </a:r>
            <a:r>
              <a:rPr lang="ru-RU" sz="2400" dirty="0" err="1" smtClean="0"/>
              <a:t>численних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зірок</a:t>
            </a:r>
            <a:r>
              <a:rPr lang="ru-RU" sz="2400" dirty="0" smtClean="0"/>
              <a:t> і </a:t>
            </a:r>
            <a:r>
              <a:rPr lang="ru-RU" sz="2400" dirty="0" err="1" smtClean="0"/>
              <a:t>сузір'їв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яким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привласнювали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самі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різноманітні</a:t>
            </a:r>
            <a:r>
              <a:rPr lang="ru-RU" sz="2400" dirty="0" smtClean="0"/>
              <a:t> </a:t>
            </a:r>
            <a:r>
              <a:rPr lang="ru-RU" sz="2400" dirty="0" err="1" smtClean="0"/>
              <a:t>імена</a:t>
            </a:r>
            <a:r>
              <a:rPr lang="ru-RU" sz="2400" dirty="0" smtClean="0"/>
              <a:t> і з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зв'язували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всілякі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історії</a:t>
            </a:r>
            <a:r>
              <a:rPr lang="ru-RU" sz="2400" dirty="0" smtClean="0"/>
              <a:t>,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самим </a:t>
            </a:r>
            <a:r>
              <a:rPr lang="ru-RU" sz="2400" dirty="0" err="1" smtClean="0"/>
              <a:t>підкреслюючи</a:t>
            </a:r>
            <a:r>
              <a:rPr lang="ru-RU" sz="2400" dirty="0" smtClean="0"/>
              <a:t> свою </a:t>
            </a:r>
            <a:r>
              <a:rPr lang="ru-RU" sz="2400" dirty="0" err="1" smtClean="0"/>
              <a:t>єдність</a:t>
            </a:r>
            <a:r>
              <a:rPr lang="ru-RU" sz="2400" dirty="0" smtClean="0"/>
              <a:t> з космосом і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силою.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6881937" cy="419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0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20688"/>
            <a:ext cx="8210872" cy="5094312"/>
          </a:xfrm>
        </p:spPr>
        <p:txBody>
          <a:bodyPr>
            <a:normAutofit/>
          </a:bodyPr>
          <a:lstStyle/>
          <a:p>
            <a:r>
              <a:rPr lang="ru-RU" sz="2800" dirty="0" err="1"/>
              <a:t>Почнемо</a:t>
            </a:r>
            <a:r>
              <a:rPr lang="ru-RU" sz="2800" dirty="0"/>
              <a:t> з так </a:t>
            </a:r>
            <a:r>
              <a:rPr lang="ru-RU" sz="2800" dirty="0" err="1"/>
              <a:t>називаної</a:t>
            </a:r>
            <a:r>
              <a:rPr lang="ru-RU" sz="2800" dirty="0"/>
              <a:t> </a:t>
            </a:r>
            <a:r>
              <a:rPr lang="ru-RU" sz="2800" dirty="0" err="1"/>
              <a:t>навколополярної</a:t>
            </a:r>
            <a:r>
              <a:rPr lang="ru-RU" sz="2800" dirty="0"/>
              <a:t> </a:t>
            </a:r>
            <a:r>
              <a:rPr lang="ru-RU" sz="2800" dirty="0" err="1"/>
              <a:t>області</a:t>
            </a:r>
            <a:r>
              <a:rPr lang="ru-RU" sz="2800" dirty="0"/>
              <a:t> </a:t>
            </a:r>
            <a:r>
              <a:rPr lang="ru-RU" sz="2800" dirty="0" err="1"/>
              <a:t>зоряного</a:t>
            </a:r>
            <a:r>
              <a:rPr lang="ru-RU" sz="2800" dirty="0"/>
              <a:t> неба,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завжди</a:t>
            </a:r>
            <a:r>
              <a:rPr lang="ru-RU" sz="2800" dirty="0"/>
              <a:t> доступна </a:t>
            </a:r>
            <a:r>
              <a:rPr lang="ru-RU" sz="2800" dirty="0" err="1"/>
              <a:t>спостереженню</a:t>
            </a:r>
            <a:r>
              <a:rPr lang="ru-RU" sz="2800" dirty="0"/>
              <a:t>. Кожному </a:t>
            </a:r>
            <a:r>
              <a:rPr lang="ru-RU" sz="2800" dirty="0" err="1"/>
              <a:t>ще</a:t>
            </a:r>
            <a:r>
              <a:rPr lang="ru-RU" sz="2800" dirty="0"/>
              <a:t> з </a:t>
            </a:r>
            <a:r>
              <a:rPr lang="ru-RU" sz="2800" dirty="0" err="1" smtClean="0"/>
              <a:t>дитячих</a:t>
            </a:r>
            <a:r>
              <a:rPr lang="ru-RU" sz="2800" dirty="0" smtClean="0"/>
              <a:t> </a:t>
            </a:r>
            <a:r>
              <a:rPr lang="ru-RU" sz="2800" dirty="0" err="1"/>
              <a:t>років</a:t>
            </a:r>
            <a:r>
              <a:rPr lang="ru-RU" sz="2800" dirty="0"/>
              <a:t> добре </a:t>
            </a:r>
            <a:r>
              <a:rPr lang="ru-RU" sz="2800" dirty="0" err="1"/>
              <a:t>відомий</a:t>
            </a:r>
            <a:r>
              <a:rPr lang="ru-RU" sz="2800" dirty="0"/>
              <a:t> </a:t>
            </a:r>
            <a:r>
              <a:rPr lang="ru-RU" sz="2800" dirty="0" err="1"/>
              <a:t>зоряний</a:t>
            </a:r>
            <a:r>
              <a:rPr lang="ru-RU" sz="2800" dirty="0"/>
              <a:t> </a:t>
            </a:r>
            <a:r>
              <a:rPr lang="ru-RU" sz="2800" dirty="0" err="1"/>
              <a:t>ківш</a:t>
            </a:r>
            <a:r>
              <a:rPr lang="ru-RU" sz="2800" dirty="0"/>
              <a:t> - Велика </a:t>
            </a:r>
            <a:r>
              <a:rPr lang="ru-RU" sz="2800" dirty="0" err="1"/>
              <a:t>Ведмедиця</a:t>
            </a:r>
            <a:r>
              <a:rPr lang="ru-RU" sz="2800" dirty="0"/>
              <a:t> і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сусідка</a:t>
            </a:r>
            <a:r>
              <a:rPr lang="ru-RU" sz="2800" dirty="0"/>
              <a:t> - Мала </a:t>
            </a:r>
            <a:r>
              <a:rPr lang="ru-RU" sz="2800" dirty="0" err="1"/>
              <a:t>Ведмедиця</a:t>
            </a:r>
            <a:r>
              <a:rPr lang="ru-RU" sz="2800" dirty="0"/>
              <a:t>. Про </a:t>
            </a:r>
            <a:r>
              <a:rPr lang="ru-RU" sz="2800" dirty="0" err="1"/>
              <a:t>Велику</a:t>
            </a:r>
            <a:r>
              <a:rPr lang="ru-RU" sz="2800" dirty="0"/>
              <a:t> і Малу </a:t>
            </a:r>
            <a:r>
              <a:rPr lang="ru-RU" sz="2800" dirty="0" err="1"/>
              <a:t>Ведмедиць</a:t>
            </a:r>
            <a:r>
              <a:rPr lang="ru-RU" sz="2800" dirty="0"/>
              <a:t> </a:t>
            </a:r>
            <a:r>
              <a:rPr lang="ru-RU" sz="2800" dirty="0" err="1"/>
              <a:t>існує</a:t>
            </a:r>
            <a:r>
              <a:rPr lang="ru-RU" sz="2800" dirty="0"/>
              <a:t> </a:t>
            </a:r>
            <a:r>
              <a:rPr lang="ru-RU" sz="2800" dirty="0" err="1"/>
              <a:t>багато</a:t>
            </a:r>
            <a:r>
              <a:rPr lang="ru-RU" sz="2800" dirty="0"/>
              <a:t> легенд. От одна з них.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62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7"/>
            <a:ext cx="5474568" cy="5631135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err="1"/>
              <a:t>Древні</a:t>
            </a:r>
            <a:r>
              <a:rPr lang="ru-RU" sz="1800" dirty="0"/>
              <a:t> греки </a:t>
            </a:r>
            <a:r>
              <a:rPr lang="ru-RU" sz="1800" dirty="0" err="1"/>
              <a:t>розповідали</a:t>
            </a:r>
            <a:r>
              <a:rPr lang="ru-RU" sz="1800" dirty="0"/>
              <a:t> </a:t>
            </a:r>
            <a:r>
              <a:rPr lang="ru-RU" sz="1800" dirty="0" err="1"/>
              <a:t>що</a:t>
            </a:r>
            <a:r>
              <a:rPr lang="ru-RU" sz="1800" dirty="0"/>
              <a:t>, колись, у </a:t>
            </a:r>
            <a:r>
              <a:rPr lang="ru-RU" sz="1800" dirty="0" err="1"/>
              <a:t>незапам'ятні</a:t>
            </a:r>
            <a:r>
              <a:rPr lang="ru-RU" sz="1800" dirty="0"/>
              <a:t> </a:t>
            </a:r>
            <a:r>
              <a:rPr lang="ru-RU" sz="1800" dirty="0" err="1"/>
              <a:t>часи</a:t>
            </a:r>
            <a:r>
              <a:rPr lang="ru-RU" sz="1800" dirty="0"/>
              <a:t>, у царя </a:t>
            </a:r>
            <a:r>
              <a:rPr lang="ru-RU" sz="1800" dirty="0" err="1"/>
              <a:t>Лікаона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правив </a:t>
            </a:r>
            <a:r>
              <a:rPr lang="ru-RU" sz="1800" dirty="0" err="1"/>
              <a:t>країною</a:t>
            </a:r>
            <a:r>
              <a:rPr lang="ru-RU" sz="1800" dirty="0"/>
              <a:t> </a:t>
            </a:r>
            <a:r>
              <a:rPr lang="ru-RU" sz="1800" dirty="0" err="1"/>
              <a:t>Аркадією</a:t>
            </a:r>
            <a:r>
              <a:rPr lang="ru-RU" sz="1800" dirty="0"/>
              <a:t>, </a:t>
            </a:r>
            <a:r>
              <a:rPr lang="ru-RU" sz="1800" dirty="0" err="1"/>
              <a:t>була</a:t>
            </a:r>
            <a:r>
              <a:rPr lang="ru-RU" sz="1800" dirty="0"/>
              <a:t> дочка по </a:t>
            </a:r>
            <a:r>
              <a:rPr lang="ru-RU" sz="1800" dirty="0" err="1"/>
              <a:t>імені</a:t>
            </a:r>
            <a:r>
              <a:rPr lang="ru-RU" sz="1800" dirty="0"/>
              <a:t> </a:t>
            </a:r>
            <a:r>
              <a:rPr lang="ru-RU" sz="1800" dirty="0" err="1"/>
              <a:t>Каллісто</a:t>
            </a:r>
            <a:r>
              <a:rPr lang="ru-RU" sz="1800" dirty="0"/>
              <a:t>. Вона </a:t>
            </a:r>
            <a:r>
              <a:rPr lang="ru-RU" sz="1800" dirty="0" err="1"/>
              <a:t>була</a:t>
            </a:r>
            <a:r>
              <a:rPr lang="ru-RU" sz="1800" dirty="0"/>
              <a:t> так красива,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вирішила</a:t>
            </a:r>
            <a:r>
              <a:rPr lang="ru-RU" sz="1800" dirty="0"/>
              <a:t> </a:t>
            </a:r>
            <a:r>
              <a:rPr lang="ru-RU" sz="1800" dirty="0" err="1"/>
              <a:t>суперничати</a:t>
            </a:r>
            <a:r>
              <a:rPr lang="ru-RU" sz="1800" dirty="0"/>
              <a:t> </a:t>
            </a:r>
            <a:r>
              <a:rPr lang="ru-RU" sz="1800" dirty="0" err="1"/>
              <a:t>своєю</a:t>
            </a:r>
            <a:r>
              <a:rPr lang="ru-RU" sz="1800" dirty="0"/>
              <a:t> красою з дружиною верховного </a:t>
            </a:r>
            <a:r>
              <a:rPr lang="ru-RU" sz="1800" dirty="0" err="1"/>
              <a:t>олімпійського</a:t>
            </a:r>
            <a:r>
              <a:rPr lang="ru-RU" sz="1800" dirty="0"/>
              <a:t> бога - Герою. </a:t>
            </a:r>
            <a:r>
              <a:rPr lang="ru-RU" sz="1800" dirty="0" err="1"/>
              <a:t>Володіючи</a:t>
            </a:r>
            <a:r>
              <a:rPr lang="ru-RU" sz="1800" dirty="0"/>
              <a:t> </a:t>
            </a:r>
            <a:r>
              <a:rPr lang="ru-RU" sz="1800" dirty="0" err="1"/>
              <a:t>незвичайно</a:t>
            </a:r>
            <a:r>
              <a:rPr lang="ru-RU" sz="1800" dirty="0"/>
              <a:t> чудесною силою, Гера за </a:t>
            </a:r>
            <a:r>
              <a:rPr lang="ru-RU" sz="1800" dirty="0" err="1"/>
              <a:t>таку</a:t>
            </a:r>
            <a:r>
              <a:rPr lang="ru-RU" sz="1800" dirty="0"/>
              <a:t> </a:t>
            </a:r>
            <a:r>
              <a:rPr lang="ru-RU" sz="1800" dirty="0" err="1"/>
              <a:t>зухвалість</a:t>
            </a:r>
            <a:r>
              <a:rPr lang="ru-RU" sz="1800" dirty="0"/>
              <a:t> покарала </a:t>
            </a:r>
            <a:r>
              <a:rPr lang="ru-RU" sz="1800" dirty="0" err="1"/>
              <a:t>Каллісто</a:t>
            </a:r>
            <a:r>
              <a:rPr lang="ru-RU" sz="1800" dirty="0"/>
              <a:t>, </a:t>
            </a:r>
            <a:r>
              <a:rPr lang="ru-RU" sz="1800" dirty="0" err="1"/>
              <a:t>перетворивши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в </a:t>
            </a:r>
            <a:r>
              <a:rPr lang="ru-RU" sz="1800" dirty="0" err="1"/>
              <a:t>потворну</a:t>
            </a:r>
            <a:r>
              <a:rPr lang="ru-RU" sz="1800" dirty="0"/>
              <a:t> </a:t>
            </a:r>
            <a:r>
              <a:rPr lang="ru-RU" sz="1800" dirty="0" err="1"/>
              <a:t>Ведмедицю</a:t>
            </a:r>
            <a:r>
              <a:rPr lang="ru-RU" sz="1800" dirty="0"/>
              <a:t>. </a:t>
            </a:r>
            <a:r>
              <a:rPr lang="ru-RU" sz="1800" dirty="0" err="1"/>
              <a:t>Бідна</a:t>
            </a:r>
            <a:r>
              <a:rPr lang="ru-RU" sz="1800" dirty="0"/>
              <a:t> </a:t>
            </a:r>
            <a:r>
              <a:rPr lang="ru-RU" sz="1800" dirty="0" err="1"/>
              <a:t>Ведмедиця</a:t>
            </a:r>
            <a:r>
              <a:rPr lang="ru-RU" sz="1800" dirty="0"/>
              <a:t> - </a:t>
            </a:r>
            <a:r>
              <a:rPr lang="ru-RU" sz="1800" dirty="0" err="1"/>
              <a:t>Каллісто</a:t>
            </a:r>
            <a:r>
              <a:rPr lang="ru-RU" sz="1800" dirty="0"/>
              <a:t> </a:t>
            </a:r>
            <a:r>
              <a:rPr lang="ru-RU" sz="1800" dirty="0" err="1"/>
              <a:t>поплелася</a:t>
            </a:r>
            <a:r>
              <a:rPr lang="ru-RU" sz="1800" dirty="0"/>
              <a:t> до себе </a:t>
            </a:r>
            <a:r>
              <a:rPr lang="ru-RU" sz="1800" dirty="0" err="1"/>
              <a:t>додому</a:t>
            </a:r>
            <a:r>
              <a:rPr lang="ru-RU" sz="1800" dirty="0"/>
              <a:t>, де </a:t>
            </a:r>
            <a:r>
              <a:rPr lang="ru-RU" sz="1800" dirty="0" err="1"/>
              <a:t>ледве</a:t>
            </a:r>
            <a:r>
              <a:rPr lang="ru-RU" sz="1800" dirty="0"/>
              <a:t> не стала жертвою </a:t>
            </a:r>
            <a:r>
              <a:rPr lang="ru-RU" sz="1800" dirty="0" err="1"/>
              <a:t>свого</a:t>
            </a:r>
            <a:r>
              <a:rPr lang="ru-RU" sz="1800" dirty="0"/>
              <a:t> </a:t>
            </a:r>
            <a:r>
              <a:rPr lang="ru-RU" sz="1800" dirty="0" err="1"/>
              <a:t>сина</a:t>
            </a:r>
            <a:r>
              <a:rPr lang="ru-RU" sz="1800" dirty="0"/>
              <a:t> юного </a:t>
            </a:r>
            <a:r>
              <a:rPr lang="ru-RU" sz="1800" dirty="0" err="1"/>
              <a:t>Аркаса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повертався</a:t>
            </a:r>
            <a:r>
              <a:rPr lang="ru-RU" sz="1800" dirty="0"/>
              <a:t> </a:t>
            </a:r>
            <a:r>
              <a:rPr lang="ru-RU" sz="1800" dirty="0" err="1"/>
              <a:t>додому</a:t>
            </a:r>
            <a:r>
              <a:rPr lang="ru-RU" sz="1800" dirty="0"/>
              <a:t> з </a:t>
            </a:r>
            <a:r>
              <a:rPr lang="ru-RU" sz="1800" dirty="0" err="1"/>
              <a:t>полювання</a:t>
            </a:r>
            <a:r>
              <a:rPr lang="ru-RU" sz="1800" dirty="0"/>
              <a:t>, </a:t>
            </a:r>
            <a:r>
              <a:rPr lang="ru-RU" sz="1800" dirty="0" err="1"/>
              <a:t>побачив</a:t>
            </a:r>
            <a:r>
              <a:rPr lang="ru-RU" sz="1800" dirty="0"/>
              <a:t> у дверей </a:t>
            </a:r>
            <a:r>
              <a:rPr lang="ru-RU" sz="1800" dirty="0" err="1"/>
              <a:t>свого</a:t>
            </a:r>
            <a:r>
              <a:rPr lang="ru-RU" sz="1800" dirty="0"/>
              <a:t> </a:t>
            </a:r>
            <a:r>
              <a:rPr lang="ru-RU" sz="1800" dirty="0" err="1"/>
              <a:t>будинку</a:t>
            </a:r>
            <a:r>
              <a:rPr lang="ru-RU" sz="1800" dirty="0"/>
              <a:t> </a:t>
            </a:r>
            <a:r>
              <a:rPr lang="ru-RU" sz="1800" dirty="0" err="1"/>
              <a:t>тварину</a:t>
            </a:r>
            <a:r>
              <a:rPr lang="ru-RU" sz="1800" dirty="0"/>
              <a:t> і, </a:t>
            </a:r>
            <a:r>
              <a:rPr lang="ru-RU" sz="1800" dirty="0" err="1"/>
              <a:t>нічого</a:t>
            </a:r>
            <a:r>
              <a:rPr lang="ru-RU" sz="1800" dirty="0"/>
              <a:t> не </a:t>
            </a:r>
            <a:r>
              <a:rPr lang="ru-RU" sz="1800" dirty="0" err="1"/>
              <a:t>підозрюючи</a:t>
            </a:r>
            <a:r>
              <a:rPr lang="ru-RU" sz="1800" dirty="0"/>
              <a:t>, </a:t>
            </a:r>
            <a:r>
              <a:rPr lang="ru-RU" sz="1800" dirty="0" err="1"/>
              <a:t>хотів</a:t>
            </a:r>
            <a:r>
              <a:rPr lang="ru-RU" sz="1800" dirty="0"/>
              <a:t> </a:t>
            </a:r>
            <a:r>
              <a:rPr lang="ru-RU" sz="1800" dirty="0" err="1"/>
              <a:t>убити</a:t>
            </a:r>
            <a:r>
              <a:rPr lang="ru-RU" sz="1800" dirty="0"/>
              <a:t> </a:t>
            </a:r>
            <a:r>
              <a:rPr lang="ru-RU" sz="1800" dirty="0" err="1"/>
              <a:t>власну</a:t>
            </a:r>
            <a:r>
              <a:rPr lang="ru-RU" sz="1800" dirty="0"/>
              <a:t> </a:t>
            </a:r>
            <a:r>
              <a:rPr lang="ru-RU" sz="1800" dirty="0" err="1"/>
              <a:t>матір</a:t>
            </a:r>
            <a:r>
              <a:rPr lang="ru-RU" sz="1800" dirty="0"/>
              <a:t>, але в </a:t>
            </a:r>
            <a:r>
              <a:rPr lang="ru-RU" sz="1800" dirty="0" err="1"/>
              <a:t>самий</a:t>
            </a:r>
            <a:r>
              <a:rPr lang="ru-RU" sz="1800" dirty="0"/>
              <a:t> </a:t>
            </a:r>
            <a:r>
              <a:rPr lang="ru-RU" sz="1800" dirty="0" err="1"/>
              <a:t>критичний</a:t>
            </a:r>
            <a:r>
              <a:rPr lang="ru-RU" sz="1800" dirty="0"/>
              <a:t> момент Зевс, </a:t>
            </a:r>
            <a:r>
              <a:rPr lang="ru-RU" sz="1800" dirty="0" err="1"/>
              <a:t>небайдужий</a:t>
            </a:r>
            <a:r>
              <a:rPr lang="ru-RU" sz="1800" dirty="0"/>
              <a:t> до </a:t>
            </a:r>
            <a:r>
              <a:rPr lang="ru-RU" sz="1800" dirty="0" err="1"/>
              <a:t>принадностей</a:t>
            </a:r>
            <a:r>
              <a:rPr lang="ru-RU" sz="1800" dirty="0"/>
              <a:t> </a:t>
            </a:r>
            <a:r>
              <a:rPr lang="ru-RU" sz="1800" dirty="0" err="1"/>
              <a:t>Каллісто</a:t>
            </a:r>
            <a:r>
              <a:rPr lang="ru-RU" sz="1800" dirty="0"/>
              <a:t>, удержав руку </a:t>
            </a:r>
            <a:r>
              <a:rPr lang="ru-RU" sz="1800" dirty="0" err="1"/>
              <a:t>Аркаса</a:t>
            </a:r>
            <a:r>
              <a:rPr lang="ru-RU" sz="1800" dirty="0"/>
              <a:t>, а </a:t>
            </a:r>
            <a:r>
              <a:rPr lang="ru-RU" sz="1800" dirty="0" err="1"/>
              <a:t>Каллісто</a:t>
            </a:r>
            <a:r>
              <a:rPr lang="ru-RU" sz="1800" dirty="0"/>
              <a:t> </a:t>
            </a:r>
            <a:r>
              <a:rPr lang="ru-RU" sz="1800" dirty="0" err="1"/>
              <a:t>назавжди</a:t>
            </a:r>
            <a:r>
              <a:rPr lang="ru-RU" sz="1800" dirty="0"/>
              <a:t> взяв до себе на небо, </a:t>
            </a:r>
            <a:r>
              <a:rPr lang="ru-RU" sz="1800" dirty="0" err="1"/>
              <a:t>перетворивши</a:t>
            </a:r>
            <a:r>
              <a:rPr lang="ru-RU" sz="1800" dirty="0"/>
              <a:t> в </a:t>
            </a:r>
            <a:r>
              <a:rPr lang="ru-RU" sz="1800" dirty="0" err="1"/>
              <a:t>красиве</a:t>
            </a:r>
            <a:r>
              <a:rPr lang="ru-RU" sz="1800" dirty="0"/>
              <a:t> </a:t>
            </a:r>
            <a:r>
              <a:rPr lang="ru-RU" sz="1800" dirty="0" err="1"/>
              <a:t>сузір'я</a:t>
            </a:r>
            <a:r>
              <a:rPr lang="ru-RU" sz="1800" dirty="0"/>
              <a:t>. Заодно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перетворена</a:t>
            </a:r>
            <a:r>
              <a:rPr lang="ru-RU" sz="1800" dirty="0"/>
              <a:t> в Малу </a:t>
            </a:r>
            <a:r>
              <a:rPr lang="ru-RU" sz="1800" dirty="0" err="1"/>
              <a:t>Ведмедицю</a:t>
            </a:r>
            <a:r>
              <a:rPr lang="ru-RU" sz="1800" dirty="0"/>
              <a:t> й </a:t>
            </a:r>
            <a:r>
              <a:rPr lang="ru-RU" sz="1800" dirty="0" err="1"/>
              <a:t>улюбленого</a:t>
            </a:r>
            <a:r>
              <a:rPr lang="ru-RU" sz="1800" dirty="0"/>
              <a:t> собаку </a:t>
            </a:r>
            <a:r>
              <a:rPr lang="ru-RU" sz="1800" dirty="0" err="1"/>
              <a:t>Каллісто</a:t>
            </a:r>
            <a:r>
              <a:rPr lang="ru-RU" sz="1800" dirty="0"/>
              <a:t>. Дивно,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Аркас</a:t>
            </a:r>
            <a:r>
              <a:rPr lang="ru-RU" sz="1800" dirty="0"/>
              <a:t> </a:t>
            </a:r>
            <a:r>
              <a:rPr lang="ru-RU" sz="1800" dirty="0" err="1"/>
              <a:t>теж</a:t>
            </a:r>
            <a:r>
              <a:rPr lang="ru-RU" sz="1800" dirty="0"/>
              <a:t> не </a:t>
            </a:r>
            <a:r>
              <a:rPr lang="ru-RU" sz="1800" dirty="0" err="1"/>
              <a:t>залишився</a:t>
            </a:r>
            <a:r>
              <a:rPr lang="ru-RU" sz="1800" dirty="0"/>
              <a:t> на </a:t>
            </a:r>
            <a:r>
              <a:rPr lang="ru-RU" sz="1800" dirty="0" err="1"/>
              <a:t>землі</a:t>
            </a:r>
            <a:r>
              <a:rPr lang="ru-RU" sz="1800" dirty="0"/>
              <a:t>. Зевс </a:t>
            </a:r>
            <a:r>
              <a:rPr lang="ru-RU" sz="1800" dirty="0" err="1"/>
              <a:t>перетворив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в </a:t>
            </a:r>
            <a:r>
              <a:rPr lang="ru-RU" sz="1800" dirty="0" err="1"/>
              <a:t>сузір'я</a:t>
            </a:r>
            <a:r>
              <a:rPr lang="ru-RU" sz="1800" dirty="0"/>
              <a:t> Волопаса, </a:t>
            </a:r>
            <a:r>
              <a:rPr lang="ru-RU" sz="1800" dirty="0" err="1"/>
              <a:t>приреченого</a:t>
            </a:r>
            <a:r>
              <a:rPr lang="ru-RU" sz="1800" dirty="0"/>
              <a:t> </a:t>
            </a:r>
            <a:r>
              <a:rPr lang="ru-RU" sz="1800" dirty="0" err="1"/>
              <a:t>навіки</a:t>
            </a:r>
            <a:r>
              <a:rPr lang="ru-RU" sz="1800" dirty="0"/>
              <a:t> </a:t>
            </a:r>
            <a:r>
              <a:rPr lang="ru-RU" sz="1800" dirty="0" err="1"/>
              <a:t>сторожити</a:t>
            </a:r>
            <a:r>
              <a:rPr lang="ru-RU" sz="1800" dirty="0"/>
              <a:t> в небесах свою </a:t>
            </a:r>
            <a:r>
              <a:rPr lang="ru-RU" sz="1800" dirty="0" err="1"/>
              <a:t>матір</a:t>
            </a:r>
            <a:r>
              <a:rPr lang="ru-RU" sz="1800" dirty="0"/>
              <a:t>. </a:t>
            </a:r>
            <a:r>
              <a:rPr lang="ru-RU" sz="1800" dirty="0" err="1"/>
              <a:t>Саме</a:t>
            </a:r>
            <a:r>
              <a:rPr lang="ru-RU" sz="1800" dirty="0"/>
              <a:t> тому </a:t>
            </a:r>
            <a:r>
              <a:rPr lang="ru-RU" sz="1800" dirty="0" err="1"/>
              <a:t>головна</a:t>
            </a:r>
            <a:r>
              <a:rPr lang="ru-RU" sz="1800" dirty="0"/>
              <a:t> </a:t>
            </a:r>
            <a:r>
              <a:rPr lang="ru-RU" sz="1800" dirty="0" err="1"/>
              <a:t>зірка</a:t>
            </a:r>
            <a:r>
              <a:rPr lang="ru-RU" sz="1800" dirty="0"/>
              <a:t> в </a:t>
            </a:r>
            <a:r>
              <a:rPr lang="ru-RU" sz="1800" dirty="0" err="1"/>
              <a:t>сузір'ї</a:t>
            </a:r>
            <a:r>
              <a:rPr lang="ru-RU" sz="1800" dirty="0"/>
              <a:t> Волопаса, </a:t>
            </a:r>
            <a:r>
              <a:rPr lang="ru-RU" sz="1800" dirty="0" err="1"/>
              <a:t>називається</a:t>
            </a:r>
            <a:r>
              <a:rPr lang="ru-RU" sz="1800" dirty="0"/>
              <a:t> Арктуром, </a:t>
            </a:r>
            <a:r>
              <a:rPr lang="ru-RU" sz="1800" dirty="0" err="1"/>
              <a:t>що</a:t>
            </a:r>
            <a:r>
              <a:rPr lang="ru-RU" sz="1800" dirty="0"/>
              <a:t> в </a:t>
            </a:r>
            <a:r>
              <a:rPr lang="ru-RU" sz="1800" dirty="0" err="1"/>
              <a:t>перекладі</a:t>
            </a:r>
            <a:r>
              <a:rPr lang="ru-RU" sz="1800" dirty="0"/>
              <a:t> з </a:t>
            </a:r>
            <a:r>
              <a:rPr lang="ru-RU" sz="1800" dirty="0" err="1"/>
              <a:t>давньогрецького</a:t>
            </a:r>
            <a:r>
              <a:rPr lang="ru-RU" sz="1800" dirty="0"/>
              <a:t> </a:t>
            </a:r>
            <a:r>
              <a:rPr lang="ru-RU" sz="1800" dirty="0" err="1"/>
              <a:t>означає</a:t>
            </a:r>
            <a:r>
              <a:rPr lang="ru-RU" sz="1800" dirty="0"/>
              <a:t> "страж </a:t>
            </a:r>
            <a:r>
              <a:rPr lang="ru-RU" sz="1800" dirty="0" err="1"/>
              <a:t>ведмедиці</a:t>
            </a:r>
            <a:r>
              <a:rPr lang="ru-RU" sz="1800" dirty="0"/>
              <a:t>".</a:t>
            </a:r>
          </a:p>
          <a:p>
            <a:endParaRPr lang="ru-RU" dirty="0"/>
          </a:p>
        </p:txBody>
      </p:sp>
      <p:pic>
        <p:nvPicPr>
          <p:cNvPr id="2050" name="Picture 2" descr="http://sm.znaimo.com.ua/tw_files2/urls_1/337/d-336017/336017_html_m1c56a2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32194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sm.znaimo.com.ua/tw_files2/urls_1/337/d-336017/336017_html_m733da7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90" y="3501008"/>
            <a:ext cx="2676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8784976" cy="4302224"/>
          </a:xfrm>
        </p:spPr>
        <p:txBody>
          <a:bodyPr>
            <a:normAutofit fontScale="92500"/>
          </a:bodyPr>
          <a:lstStyle/>
          <a:p>
            <a:r>
              <a:rPr lang="ru-RU" sz="2400" dirty="0" err="1"/>
              <a:t>Звичайно</a:t>
            </a:r>
            <a:r>
              <a:rPr lang="ru-RU" sz="2400" dirty="0"/>
              <a:t>, не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древні</a:t>
            </a:r>
            <a:r>
              <a:rPr lang="ru-RU" sz="2400" dirty="0"/>
              <a:t> люди </a:t>
            </a:r>
            <a:r>
              <a:rPr lang="ru-RU" sz="2400" dirty="0" err="1"/>
              <a:t>бачили</a:t>
            </a:r>
            <a:r>
              <a:rPr lang="ru-RU" sz="2400" dirty="0"/>
              <a:t> в </a:t>
            </a:r>
            <a:r>
              <a:rPr lang="ru-RU" sz="2400" dirty="0" err="1"/>
              <a:t>розташуванні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зірок</a:t>
            </a:r>
            <a:r>
              <a:rPr lang="ru-RU" sz="2400" dirty="0"/>
              <a:t> </a:t>
            </a:r>
            <a:r>
              <a:rPr lang="ru-RU" sz="2400" dirty="0" err="1"/>
              <a:t>ведмедицю</a:t>
            </a:r>
            <a:r>
              <a:rPr lang="ru-RU" sz="2400" dirty="0"/>
              <a:t>. Як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не </a:t>
            </a:r>
            <a:r>
              <a:rPr lang="ru-RU" sz="2400" dirty="0" err="1"/>
              <a:t>називали</a:t>
            </a:r>
            <a:r>
              <a:rPr lang="ru-RU" sz="2400" dirty="0"/>
              <a:t>! </a:t>
            </a:r>
            <a:r>
              <a:rPr lang="ru-RU" sz="2400" dirty="0" err="1"/>
              <a:t>Наприклад</a:t>
            </a:r>
            <a:r>
              <a:rPr lang="ru-RU" sz="2400" dirty="0"/>
              <a:t>, у </a:t>
            </a:r>
            <a:r>
              <a:rPr lang="ru-RU" sz="2400" dirty="0" err="1"/>
              <a:t>Древній</a:t>
            </a:r>
            <a:r>
              <a:rPr lang="ru-RU" sz="2400" dirty="0"/>
              <a:t> </a:t>
            </a:r>
            <a:r>
              <a:rPr lang="ru-RU" sz="2400" dirty="0" err="1"/>
              <a:t>Русі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назви</a:t>
            </a:r>
            <a:r>
              <a:rPr lang="ru-RU" sz="2400" dirty="0"/>
              <a:t>: </a:t>
            </a:r>
            <a:r>
              <a:rPr lang="ru-RU" sz="2400" dirty="0" err="1"/>
              <a:t>Ківш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Каструля</a:t>
            </a:r>
            <a:r>
              <a:rPr lang="ru-RU" sz="2400" dirty="0"/>
              <a:t>, </a:t>
            </a:r>
            <a:r>
              <a:rPr lang="ru-RU" sz="2400" dirty="0" err="1"/>
              <a:t>Віз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Колісниця</a:t>
            </a:r>
            <a:r>
              <a:rPr lang="ru-RU" sz="2400" dirty="0"/>
              <a:t>, </a:t>
            </a:r>
            <a:r>
              <a:rPr lang="ru-RU" sz="2400" dirty="0" err="1"/>
              <a:t>прив'язаний</a:t>
            </a:r>
            <a:r>
              <a:rPr lang="ru-RU" sz="2400" dirty="0"/>
              <a:t> до кола </a:t>
            </a:r>
            <a:r>
              <a:rPr lang="ru-RU" sz="2400" dirty="0" err="1"/>
              <a:t>Кінь</a:t>
            </a:r>
            <a:r>
              <a:rPr lang="ru-RU" sz="2400" dirty="0"/>
              <a:t>, Лось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Сохатий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 err="1"/>
              <a:t>Древні</a:t>
            </a:r>
            <a:r>
              <a:rPr lang="ru-RU" sz="2400" dirty="0"/>
              <a:t> </a:t>
            </a:r>
            <a:r>
              <a:rPr lang="ru-RU" sz="2400" dirty="0" err="1"/>
              <a:t>киргизи</a:t>
            </a:r>
            <a:r>
              <a:rPr lang="ru-RU" sz="2400" dirty="0"/>
              <a:t> думали,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сім</a:t>
            </a:r>
            <a:r>
              <a:rPr lang="ru-RU" sz="2400" dirty="0"/>
              <a:t> </a:t>
            </a:r>
            <a:r>
              <a:rPr lang="ru-RU" sz="2400" dirty="0" err="1"/>
              <a:t>зірок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сім</a:t>
            </a:r>
            <a:r>
              <a:rPr lang="ru-RU" sz="2400" dirty="0"/>
              <a:t> </a:t>
            </a:r>
            <a:r>
              <a:rPr lang="ru-RU" sz="2400" dirty="0" err="1"/>
              <a:t>злодіїв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крадуть</a:t>
            </a:r>
            <a:r>
              <a:rPr lang="ru-RU" sz="2400" dirty="0"/>
              <a:t> коней.</a:t>
            </a:r>
          </a:p>
          <a:p>
            <a:endParaRPr lang="ru-RU" sz="2400" dirty="0"/>
          </a:p>
          <a:p>
            <a:r>
              <a:rPr lang="ru-RU" sz="2400" dirty="0" err="1"/>
              <a:t>Древні</a:t>
            </a:r>
            <a:r>
              <a:rPr lang="ru-RU" sz="2400" dirty="0"/>
              <a:t> </a:t>
            </a:r>
            <a:r>
              <a:rPr lang="ru-RU" sz="2400" dirty="0" err="1"/>
              <a:t>естонці</a:t>
            </a:r>
            <a:r>
              <a:rPr lang="ru-RU" sz="2400" dirty="0"/>
              <a:t> </a:t>
            </a:r>
            <a:r>
              <a:rPr lang="ru-RU" sz="2400" dirty="0" err="1"/>
              <a:t>називали</a:t>
            </a:r>
            <a:r>
              <a:rPr lang="ru-RU" sz="2400" dirty="0"/>
              <a:t> </a:t>
            </a:r>
            <a:r>
              <a:rPr lang="ru-RU" sz="2400" dirty="0" err="1"/>
              <a:t>сузір'я</a:t>
            </a:r>
            <a:r>
              <a:rPr lang="ru-RU" sz="2400" dirty="0"/>
              <a:t> </a:t>
            </a:r>
            <a:r>
              <a:rPr lang="ru-RU" sz="2400" dirty="0" err="1"/>
              <a:t>Віз</a:t>
            </a:r>
            <a:r>
              <a:rPr lang="ru-RU" sz="2400" dirty="0"/>
              <a:t> </a:t>
            </a:r>
            <a:r>
              <a:rPr lang="ru-RU" sz="2400" dirty="0" err="1"/>
              <a:t>Падо</a:t>
            </a:r>
            <a:r>
              <a:rPr lang="ru-RU" sz="2400" dirty="0"/>
              <a:t>. </a:t>
            </a:r>
            <a:r>
              <a:rPr lang="ru-RU" sz="2400" dirty="0" err="1"/>
              <a:t>Віз</a:t>
            </a:r>
            <a:r>
              <a:rPr lang="ru-RU" sz="2400" dirty="0"/>
              <a:t> тяг </a:t>
            </a:r>
            <a:r>
              <a:rPr lang="ru-RU" sz="2400" dirty="0" err="1"/>
              <a:t>віл</a:t>
            </a:r>
            <a:r>
              <a:rPr lang="ru-RU" sz="2400" dirty="0"/>
              <a:t>, а на вола напав </a:t>
            </a:r>
            <a:r>
              <a:rPr lang="ru-RU" sz="2400" dirty="0" err="1"/>
              <a:t>вовк</a:t>
            </a:r>
            <a:r>
              <a:rPr lang="ru-RU" sz="2400" dirty="0"/>
              <a:t>. За </a:t>
            </a:r>
            <a:r>
              <a:rPr lang="ru-RU" sz="2400" dirty="0" err="1"/>
              <a:t>напад</a:t>
            </a:r>
            <a:r>
              <a:rPr lang="ru-RU" sz="2400" dirty="0"/>
              <a:t> </a:t>
            </a:r>
            <a:r>
              <a:rPr lang="ru-RU" sz="2400" dirty="0" err="1"/>
              <a:t>вовк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покараний</a:t>
            </a:r>
            <a:r>
              <a:rPr lang="ru-RU" sz="2400" dirty="0"/>
              <a:t>: </a:t>
            </a:r>
            <a:r>
              <a:rPr lang="ru-RU" sz="2400" dirty="0" err="1"/>
              <a:t>його</a:t>
            </a:r>
            <a:r>
              <a:rPr lang="ru-RU" sz="2400" dirty="0"/>
              <a:t> самого </a:t>
            </a:r>
            <a:r>
              <a:rPr lang="ru-RU" sz="2400" dirty="0" err="1"/>
              <a:t>замість</a:t>
            </a:r>
            <a:r>
              <a:rPr lang="ru-RU" sz="2400" dirty="0"/>
              <a:t> вола запрягли у </a:t>
            </a:r>
            <a:r>
              <a:rPr lang="ru-RU" sz="2400" dirty="0" err="1"/>
              <a:t>віз</a:t>
            </a:r>
            <a:r>
              <a:rPr lang="ru-RU" sz="24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26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6256" y="260648"/>
            <a:ext cx="6048672" cy="5904656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 err="1"/>
              <a:t>Ще</a:t>
            </a:r>
            <a:r>
              <a:rPr lang="ru-RU" sz="1900" dirty="0"/>
              <a:t> </a:t>
            </a:r>
            <a:r>
              <a:rPr lang="ru-RU" sz="1900" dirty="0" err="1"/>
              <a:t>більш</a:t>
            </a:r>
            <a:r>
              <a:rPr lang="ru-RU" sz="1900" dirty="0"/>
              <a:t> романтична </a:t>
            </a:r>
            <a:r>
              <a:rPr lang="ru-RU" sz="1900" dirty="0" err="1"/>
              <a:t>історія</a:t>
            </a:r>
            <a:r>
              <a:rPr lang="ru-RU" sz="1900" dirty="0"/>
              <a:t> </a:t>
            </a:r>
            <a:r>
              <a:rPr lang="ru-RU" sz="1900" dirty="0" err="1"/>
              <a:t>сузір'їв</a:t>
            </a:r>
            <a:r>
              <a:rPr lang="ru-RU" sz="1900" dirty="0"/>
              <a:t> Цефея і </a:t>
            </a:r>
            <a:r>
              <a:rPr lang="ru-RU" sz="1900" dirty="0" err="1"/>
              <a:t>Кассіопеї</a:t>
            </a:r>
            <a:r>
              <a:rPr lang="ru-RU" sz="1900" dirty="0"/>
              <a:t>. Один раз </a:t>
            </a:r>
            <a:r>
              <a:rPr lang="ru-RU" sz="1900" dirty="0" err="1"/>
              <a:t>красуня</a:t>
            </a:r>
            <a:r>
              <a:rPr lang="ru-RU" sz="1900" dirty="0"/>
              <a:t> </a:t>
            </a:r>
            <a:r>
              <a:rPr lang="ru-RU" sz="1900" dirty="0" err="1"/>
              <a:t>Кассіопея</a:t>
            </a:r>
            <a:r>
              <a:rPr lang="ru-RU" sz="1900" dirty="0"/>
              <a:t>, </a:t>
            </a:r>
            <a:r>
              <a:rPr lang="ru-RU" sz="1900" dirty="0" smtClean="0"/>
              <a:t>дружина </a:t>
            </a:r>
            <a:r>
              <a:rPr lang="ru-RU" sz="1900" dirty="0" err="1" smtClean="0"/>
              <a:t>пануючого</a:t>
            </a:r>
            <a:r>
              <a:rPr lang="ru-RU" sz="1900" dirty="0" smtClean="0"/>
              <a:t> в  </a:t>
            </a:r>
            <a:r>
              <a:rPr lang="ru-RU" sz="1900" dirty="0" err="1" smtClean="0"/>
              <a:t>Ефіопії</a:t>
            </a:r>
            <a:r>
              <a:rPr lang="ru-RU" sz="1900" dirty="0" smtClean="0"/>
              <a:t> Цефея</a:t>
            </a:r>
            <a:r>
              <a:rPr lang="ru-RU" sz="1900" dirty="0"/>
              <a:t>, </a:t>
            </a:r>
            <a:r>
              <a:rPr lang="ru-RU" sz="1900" dirty="0" err="1"/>
              <a:t>похвасталася</a:t>
            </a:r>
            <a:r>
              <a:rPr lang="ru-RU" sz="1900" dirty="0"/>
              <a:t> </a:t>
            </a:r>
            <a:r>
              <a:rPr lang="ru-RU" sz="1900" dirty="0" err="1"/>
              <a:t>своєю</a:t>
            </a:r>
            <a:r>
              <a:rPr lang="ru-RU" sz="1900" dirty="0"/>
              <a:t> красою перед </a:t>
            </a:r>
            <a:r>
              <a:rPr lang="ru-RU" sz="1900" dirty="0" err="1"/>
              <a:t>міфічними</a:t>
            </a:r>
            <a:r>
              <a:rPr lang="ru-RU" sz="1900" dirty="0"/>
              <a:t> </a:t>
            </a:r>
            <a:r>
              <a:rPr lang="ru-RU" sz="1900" dirty="0" err="1"/>
              <a:t>мешканцями</a:t>
            </a:r>
            <a:r>
              <a:rPr lang="ru-RU" sz="1900" dirty="0"/>
              <a:t> моря - </a:t>
            </a:r>
            <a:r>
              <a:rPr lang="ru-RU" sz="1900" dirty="0" err="1"/>
              <a:t>нереїдами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, у свою </a:t>
            </a:r>
            <a:r>
              <a:rPr lang="ru-RU" sz="1900" dirty="0" err="1"/>
              <a:t>чергу</a:t>
            </a:r>
            <a:r>
              <a:rPr lang="ru-RU" sz="1900" dirty="0"/>
              <a:t>, </a:t>
            </a:r>
            <a:r>
              <a:rPr lang="ru-RU" sz="1900" dirty="0" err="1"/>
              <a:t>спонукувані</a:t>
            </a:r>
            <a:r>
              <a:rPr lang="ru-RU" sz="1900" dirty="0"/>
              <a:t> </a:t>
            </a:r>
            <a:r>
              <a:rPr lang="ru-RU" sz="1900" dirty="0" err="1"/>
              <a:t>жіночими</a:t>
            </a:r>
            <a:r>
              <a:rPr lang="ru-RU" sz="1900" dirty="0"/>
              <a:t> </a:t>
            </a:r>
            <a:r>
              <a:rPr lang="ru-RU" sz="1900" dirty="0" err="1"/>
              <a:t>ревнощами</a:t>
            </a:r>
            <a:r>
              <a:rPr lang="ru-RU" sz="1900" dirty="0"/>
              <a:t>, </a:t>
            </a:r>
            <a:r>
              <a:rPr lang="ru-RU" sz="1900" dirty="0" err="1"/>
              <a:t>поскаржилися</a:t>
            </a:r>
            <a:r>
              <a:rPr lang="ru-RU" sz="1900" dirty="0"/>
              <a:t> на </a:t>
            </a:r>
            <a:r>
              <a:rPr lang="ru-RU" sz="1900" dirty="0" err="1"/>
              <a:t>Кассіопею</a:t>
            </a:r>
            <a:r>
              <a:rPr lang="ru-RU" sz="1900" dirty="0"/>
              <a:t> богу моря Посейдону. Посейдон за </a:t>
            </a:r>
            <a:r>
              <a:rPr lang="ru-RU" sz="1900" dirty="0" err="1"/>
              <a:t>це</a:t>
            </a:r>
            <a:r>
              <a:rPr lang="ru-RU" sz="1900" dirty="0"/>
              <a:t> напустив на </a:t>
            </a:r>
            <a:r>
              <a:rPr lang="ru-RU" sz="1900" dirty="0" err="1"/>
              <a:t>Ефіопію</a:t>
            </a:r>
            <a:r>
              <a:rPr lang="ru-RU" sz="1900" dirty="0"/>
              <a:t> </a:t>
            </a:r>
            <a:r>
              <a:rPr lang="ru-RU" sz="1900" dirty="0" err="1"/>
              <a:t>страшне</a:t>
            </a:r>
            <a:r>
              <a:rPr lang="ru-RU" sz="1900" dirty="0"/>
              <a:t> </a:t>
            </a:r>
            <a:r>
              <a:rPr lang="ru-RU" sz="1900" dirty="0" err="1"/>
              <a:t>морське</a:t>
            </a:r>
            <a:r>
              <a:rPr lang="ru-RU" sz="1900" dirty="0"/>
              <a:t> </a:t>
            </a:r>
            <a:r>
              <a:rPr lang="ru-RU" sz="1900" dirty="0" err="1"/>
              <a:t>чудовисько</a:t>
            </a:r>
            <a:r>
              <a:rPr lang="ru-RU" sz="1900" dirty="0"/>
              <a:t>. </a:t>
            </a:r>
            <a:r>
              <a:rPr lang="ru-RU" sz="1900" dirty="0" err="1"/>
              <a:t>Воно</a:t>
            </a:r>
            <a:r>
              <a:rPr lang="ru-RU" sz="1900" dirty="0"/>
              <a:t> стало </a:t>
            </a:r>
            <a:r>
              <a:rPr lang="ru-RU" sz="1900" dirty="0" err="1"/>
              <a:t>постійно</a:t>
            </a:r>
            <a:r>
              <a:rPr lang="ru-RU" sz="1900" dirty="0"/>
              <a:t> </a:t>
            </a:r>
            <a:r>
              <a:rPr lang="ru-RU" sz="1900" dirty="0" err="1"/>
              <a:t>спустошувати</a:t>
            </a:r>
            <a:r>
              <a:rPr lang="ru-RU" sz="1900" dirty="0"/>
              <a:t> </a:t>
            </a:r>
            <a:r>
              <a:rPr lang="ru-RU" sz="1900" dirty="0" err="1"/>
              <a:t>країну</a:t>
            </a:r>
            <a:r>
              <a:rPr lang="ru-RU" sz="1900" dirty="0"/>
              <a:t>. </a:t>
            </a:r>
            <a:r>
              <a:rPr lang="ru-RU" sz="1900" dirty="0" err="1"/>
              <a:t>Тоді</a:t>
            </a:r>
            <a:r>
              <a:rPr lang="ru-RU" sz="1900" dirty="0"/>
              <a:t> Цефей, </a:t>
            </a:r>
            <a:r>
              <a:rPr lang="ru-RU" sz="1900" dirty="0" err="1"/>
              <a:t>щоб</a:t>
            </a:r>
            <a:r>
              <a:rPr lang="ru-RU" sz="1900" dirty="0"/>
              <a:t> </a:t>
            </a:r>
            <a:r>
              <a:rPr lang="ru-RU" sz="1900" dirty="0" err="1"/>
              <a:t>умилостивити</a:t>
            </a:r>
            <a:r>
              <a:rPr lang="ru-RU" sz="1900" dirty="0"/>
              <a:t> Посейдона, </a:t>
            </a:r>
            <a:r>
              <a:rPr lang="ru-RU" sz="1900" dirty="0" err="1"/>
              <a:t>віддав</a:t>
            </a:r>
            <a:r>
              <a:rPr lang="ru-RU" sz="1900" dirty="0"/>
              <a:t> на поживу </a:t>
            </a:r>
            <a:r>
              <a:rPr lang="ru-RU" sz="1900" dirty="0" err="1"/>
              <a:t>чудовиську</a:t>
            </a:r>
            <a:r>
              <a:rPr lang="ru-RU" sz="1900" dirty="0"/>
              <a:t> свою </a:t>
            </a:r>
            <a:r>
              <a:rPr lang="ru-RU" sz="1900" dirty="0" err="1"/>
              <a:t>єдину</a:t>
            </a:r>
            <a:r>
              <a:rPr lang="ru-RU" sz="1900" dirty="0"/>
              <a:t> дочку Андромеду. </a:t>
            </a:r>
            <a:r>
              <a:rPr lang="ru-RU" sz="1900" dirty="0" err="1"/>
              <a:t>Її</a:t>
            </a:r>
            <a:r>
              <a:rPr lang="ru-RU" sz="1900" dirty="0"/>
              <a:t> </a:t>
            </a:r>
            <a:r>
              <a:rPr lang="ru-RU" sz="1900" dirty="0" err="1"/>
              <a:t>прикували</a:t>
            </a:r>
            <a:r>
              <a:rPr lang="ru-RU" sz="1900" dirty="0"/>
              <a:t> до </a:t>
            </a:r>
            <a:r>
              <a:rPr lang="ru-RU" sz="1900" dirty="0" err="1"/>
              <a:t>скелі</a:t>
            </a:r>
            <a:r>
              <a:rPr lang="ru-RU" sz="1900" dirty="0"/>
              <a:t>, де вона </a:t>
            </a:r>
            <a:r>
              <a:rPr lang="ru-RU" sz="1900" dirty="0" err="1"/>
              <a:t>чекала</a:t>
            </a:r>
            <a:r>
              <a:rPr lang="ru-RU" sz="1900" dirty="0"/>
              <a:t> </a:t>
            </a:r>
            <a:r>
              <a:rPr lang="ru-RU" sz="1900" dirty="0" err="1"/>
              <a:t>своєї</a:t>
            </a:r>
            <a:r>
              <a:rPr lang="ru-RU" sz="1900" dirty="0"/>
              <a:t> </a:t>
            </a:r>
            <a:r>
              <a:rPr lang="ru-RU" sz="1900" dirty="0" err="1"/>
              <a:t>долі</a:t>
            </a:r>
            <a:r>
              <a:rPr lang="ru-RU" sz="1900" dirty="0"/>
              <a:t>. Але в </a:t>
            </a:r>
            <a:r>
              <a:rPr lang="ru-RU" sz="1900" dirty="0" err="1"/>
              <a:t>цей</a:t>
            </a:r>
            <a:r>
              <a:rPr lang="ru-RU" sz="1900" dirty="0"/>
              <a:t> час на </a:t>
            </a:r>
            <a:r>
              <a:rPr lang="ru-RU" sz="1900" dirty="0" err="1"/>
              <a:t>крилатому</a:t>
            </a:r>
            <a:r>
              <a:rPr lang="ru-RU" sz="1900" dirty="0"/>
              <a:t> </a:t>
            </a:r>
            <a:r>
              <a:rPr lang="ru-RU" sz="1900" dirty="0" err="1"/>
              <a:t>коні</a:t>
            </a:r>
            <a:r>
              <a:rPr lang="ru-RU" sz="1900" dirty="0"/>
              <a:t> </a:t>
            </a:r>
            <a:r>
              <a:rPr lang="ru-RU" sz="1900" dirty="0" err="1"/>
              <a:t>Пегасі</a:t>
            </a:r>
            <a:r>
              <a:rPr lang="ru-RU" sz="1900" dirty="0"/>
              <a:t> над </a:t>
            </a:r>
            <a:r>
              <a:rPr lang="ru-RU" sz="1900" dirty="0" err="1"/>
              <a:t>Ефіопією</a:t>
            </a:r>
            <a:r>
              <a:rPr lang="ru-RU" sz="1900" dirty="0"/>
              <a:t> </a:t>
            </a:r>
            <a:r>
              <a:rPr lang="ru-RU" sz="1900" dirty="0" err="1"/>
              <a:t>пролітав</a:t>
            </a:r>
            <a:r>
              <a:rPr lang="ru-RU" sz="1900" dirty="0"/>
              <a:t> один </a:t>
            </a:r>
            <a:r>
              <a:rPr lang="ru-RU" sz="1900" dirty="0" err="1"/>
              <a:t>із</a:t>
            </a:r>
            <a:r>
              <a:rPr lang="ru-RU" sz="1900" dirty="0"/>
              <a:t> самих </a:t>
            </a:r>
            <a:r>
              <a:rPr lang="ru-RU" sz="1900" dirty="0" err="1"/>
              <a:t>популярних</a:t>
            </a:r>
            <a:r>
              <a:rPr lang="ru-RU" sz="1900" dirty="0"/>
              <a:t> </a:t>
            </a:r>
            <a:r>
              <a:rPr lang="ru-RU" sz="1900" dirty="0" err="1"/>
              <a:t>героїв</a:t>
            </a:r>
            <a:r>
              <a:rPr lang="ru-RU" sz="1900" dirty="0"/>
              <a:t> </a:t>
            </a:r>
            <a:r>
              <a:rPr lang="ru-RU" sz="1900" dirty="0" err="1"/>
              <a:t>древньої</a:t>
            </a:r>
            <a:r>
              <a:rPr lang="ru-RU" sz="1900" dirty="0"/>
              <a:t> </a:t>
            </a:r>
            <a:r>
              <a:rPr lang="ru-RU" sz="1900" dirty="0" err="1"/>
              <a:t>Греції</a:t>
            </a:r>
            <a:r>
              <a:rPr lang="ru-RU" sz="1900" dirty="0"/>
              <a:t> </a:t>
            </a:r>
            <a:r>
              <a:rPr lang="ru-RU" sz="1900" dirty="0" err="1"/>
              <a:t>безстрашний</a:t>
            </a:r>
            <a:r>
              <a:rPr lang="ru-RU" sz="1900" dirty="0"/>
              <a:t> Персей,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незадовго</a:t>
            </a:r>
            <a:r>
              <a:rPr lang="ru-RU" sz="1900" dirty="0"/>
              <a:t> до </a:t>
            </a:r>
            <a:r>
              <a:rPr lang="ru-RU" sz="1900" dirty="0" err="1"/>
              <a:t>цього</a:t>
            </a:r>
            <a:r>
              <a:rPr lang="ru-RU" sz="1900" dirty="0"/>
              <a:t> </a:t>
            </a:r>
            <a:r>
              <a:rPr lang="ru-RU" sz="1900" dirty="0" err="1"/>
              <a:t>відрубав</a:t>
            </a:r>
            <a:r>
              <a:rPr lang="ru-RU" sz="1900" dirty="0"/>
              <a:t> голову </a:t>
            </a:r>
            <a:r>
              <a:rPr lang="ru-RU" sz="1900" dirty="0" err="1"/>
              <a:t>іншому</a:t>
            </a:r>
            <a:r>
              <a:rPr lang="ru-RU" sz="1900" dirty="0"/>
              <a:t> </a:t>
            </a:r>
            <a:r>
              <a:rPr lang="ru-RU" sz="1900" dirty="0" err="1"/>
              <a:t>чудовиську</a:t>
            </a:r>
            <a:r>
              <a:rPr lang="ru-RU" sz="1900" dirty="0"/>
              <a:t> - </a:t>
            </a:r>
            <a:r>
              <a:rPr lang="ru-RU" sz="1900" dirty="0" err="1"/>
              <a:t>Горгоні</a:t>
            </a:r>
            <a:r>
              <a:rPr lang="ru-RU" sz="1900" dirty="0"/>
              <a:t> </a:t>
            </a:r>
            <a:r>
              <a:rPr lang="ru-RU" sz="1900" dirty="0" err="1"/>
              <a:t>Медузі</a:t>
            </a:r>
            <a:r>
              <a:rPr lang="ru-RU" sz="1900" dirty="0"/>
              <a:t>. Персей, не </a:t>
            </a:r>
            <a:r>
              <a:rPr lang="ru-RU" sz="1900" dirty="0" err="1"/>
              <a:t>роздумуючи</a:t>
            </a:r>
            <a:r>
              <a:rPr lang="ru-RU" sz="1900" dirty="0"/>
              <a:t> </a:t>
            </a:r>
            <a:r>
              <a:rPr lang="ru-RU" sz="1900" dirty="0" err="1"/>
              <a:t>вплутався</a:t>
            </a:r>
            <a:r>
              <a:rPr lang="ru-RU" sz="1900" dirty="0"/>
              <a:t> в </a:t>
            </a:r>
            <a:r>
              <a:rPr lang="ru-RU" sz="1900" dirty="0" err="1"/>
              <a:t>боротьбу</a:t>
            </a:r>
            <a:r>
              <a:rPr lang="ru-RU" sz="1900" dirty="0"/>
              <a:t> з </a:t>
            </a:r>
            <a:r>
              <a:rPr lang="ru-RU" sz="1900" dirty="0" err="1"/>
              <a:t>чудовиськом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зринуло</a:t>
            </a:r>
            <a:r>
              <a:rPr lang="ru-RU" sz="1900" dirty="0"/>
              <a:t>, за Андромедою. Герой </a:t>
            </a:r>
            <a:r>
              <a:rPr lang="ru-RU" sz="1900" dirty="0" err="1"/>
              <a:t>здобув</a:t>
            </a:r>
            <a:r>
              <a:rPr lang="ru-RU" sz="1900" dirty="0"/>
              <a:t> перемогу в </a:t>
            </a:r>
            <a:r>
              <a:rPr lang="ru-RU" sz="1900" dirty="0" err="1"/>
              <a:t>цій</a:t>
            </a:r>
            <a:r>
              <a:rPr lang="ru-RU" sz="1900" dirty="0"/>
              <a:t> </a:t>
            </a:r>
            <a:r>
              <a:rPr lang="ru-RU" sz="1900" dirty="0" err="1"/>
              <a:t>боротьбі</a:t>
            </a:r>
            <a:r>
              <a:rPr lang="ru-RU" sz="1900" dirty="0"/>
              <a:t> </a:t>
            </a:r>
            <a:r>
              <a:rPr lang="ru-RU" sz="1900" dirty="0" err="1"/>
              <a:t>лише</a:t>
            </a:r>
            <a:r>
              <a:rPr lang="ru-RU" sz="1900" dirty="0"/>
              <a:t> тому, </a:t>
            </a:r>
            <a:r>
              <a:rPr lang="ru-RU" sz="1900" dirty="0" err="1"/>
              <a:t>що</a:t>
            </a:r>
            <a:r>
              <a:rPr lang="ru-RU" sz="1900" dirty="0"/>
              <a:t> направив на </a:t>
            </a:r>
            <a:r>
              <a:rPr lang="ru-RU" sz="1900" dirty="0" err="1"/>
              <a:t>морське</a:t>
            </a:r>
            <a:r>
              <a:rPr lang="ru-RU" sz="1900" dirty="0"/>
              <a:t> </a:t>
            </a:r>
            <a:r>
              <a:rPr lang="ru-RU" sz="1900" dirty="0" err="1"/>
              <a:t>чудовисько</a:t>
            </a:r>
            <a:r>
              <a:rPr lang="ru-RU" sz="1900" dirty="0"/>
              <a:t> </a:t>
            </a:r>
            <a:r>
              <a:rPr lang="ru-RU" sz="1900" dirty="0" err="1"/>
              <a:t>мертвущий</a:t>
            </a:r>
            <a:r>
              <a:rPr lang="ru-RU" sz="1900" dirty="0"/>
              <a:t> </a:t>
            </a:r>
            <a:r>
              <a:rPr lang="ru-RU" sz="1900" dirty="0" err="1"/>
              <a:t>погляд</a:t>
            </a:r>
            <a:r>
              <a:rPr lang="ru-RU" sz="1900" dirty="0"/>
              <a:t> </a:t>
            </a:r>
            <a:r>
              <a:rPr lang="ru-RU" sz="1900" dirty="0" err="1"/>
              <a:t>відрубаної</a:t>
            </a:r>
            <a:r>
              <a:rPr lang="ru-RU" sz="1900" dirty="0"/>
              <a:t> </a:t>
            </a:r>
            <a:r>
              <a:rPr lang="ru-RU" sz="1900" dirty="0" err="1"/>
              <a:t>голови</a:t>
            </a:r>
            <a:r>
              <a:rPr lang="ru-RU" sz="1900" dirty="0"/>
              <a:t> </a:t>
            </a:r>
            <a:r>
              <a:rPr lang="ru-RU" sz="1900" dirty="0" err="1"/>
              <a:t>Медузи</a:t>
            </a:r>
            <a:r>
              <a:rPr lang="ru-RU" sz="1900" dirty="0"/>
              <a:t>. </a:t>
            </a:r>
            <a:r>
              <a:rPr lang="ru-RU" sz="1900" dirty="0" err="1"/>
              <a:t>Чудовисько</a:t>
            </a:r>
            <a:r>
              <a:rPr lang="ru-RU" sz="1900" dirty="0"/>
              <a:t> </a:t>
            </a:r>
            <a:r>
              <a:rPr lang="ru-RU" sz="1900" dirty="0" err="1"/>
              <a:t>скам'яніло</a:t>
            </a:r>
            <a:r>
              <a:rPr lang="ru-RU" sz="1900" dirty="0"/>
              <a:t>, </a:t>
            </a:r>
            <a:r>
              <a:rPr lang="ru-RU" sz="1900" dirty="0" err="1"/>
              <a:t>перетворивши</a:t>
            </a:r>
            <a:r>
              <a:rPr lang="ru-RU" sz="1900" dirty="0"/>
              <a:t> в </a:t>
            </a:r>
            <a:r>
              <a:rPr lang="ru-RU" sz="1900" dirty="0" err="1"/>
              <a:t>острів</a:t>
            </a:r>
            <a:r>
              <a:rPr lang="ru-RU" sz="1900" dirty="0"/>
              <a:t>, а </a:t>
            </a:r>
            <a:r>
              <a:rPr lang="ru-RU" sz="1900" dirty="0" err="1"/>
              <a:t>історія</a:t>
            </a:r>
            <a:r>
              <a:rPr lang="ru-RU" sz="1900" dirty="0"/>
              <a:t> </a:t>
            </a:r>
            <a:r>
              <a:rPr lang="ru-RU" sz="1900" dirty="0" err="1"/>
              <a:t>звільненої</a:t>
            </a:r>
            <a:r>
              <a:rPr lang="ru-RU" sz="1900" dirty="0"/>
              <a:t> </a:t>
            </a:r>
            <a:r>
              <a:rPr lang="ru-RU" sz="1900" dirty="0" err="1"/>
              <a:t>Андромеди</a:t>
            </a:r>
            <a:r>
              <a:rPr lang="ru-RU" sz="1900" dirty="0"/>
              <a:t> і Персея </a:t>
            </a:r>
            <a:r>
              <a:rPr lang="ru-RU" sz="1900" dirty="0" err="1"/>
              <a:t>закінчилася</a:t>
            </a:r>
            <a:r>
              <a:rPr lang="ru-RU" sz="1900" dirty="0"/>
              <a:t> веселим </a:t>
            </a:r>
            <a:r>
              <a:rPr lang="ru-RU" sz="1900" dirty="0" err="1"/>
              <a:t>весіллям</a:t>
            </a:r>
            <a:r>
              <a:rPr lang="ru-RU" sz="1900" dirty="0"/>
              <a:t>. </a:t>
            </a:r>
            <a:r>
              <a:rPr lang="ru-RU" sz="1900" dirty="0" err="1"/>
              <a:t>Фантазія</a:t>
            </a:r>
            <a:r>
              <a:rPr lang="ru-RU" sz="1900" dirty="0"/>
              <a:t> ж </a:t>
            </a:r>
            <a:r>
              <a:rPr lang="ru-RU" sz="1900" dirty="0" err="1"/>
              <a:t>древніх</a:t>
            </a:r>
            <a:r>
              <a:rPr lang="ru-RU" sz="1900" dirty="0"/>
              <a:t> </a:t>
            </a:r>
            <a:r>
              <a:rPr lang="ru-RU" sz="1900" dirty="0" err="1"/>
              <a:t>греків</a:t>
            </a:r>
            <a:r>
              <a:rPr lang="ru-RU" sz="1900" dirty="0"/>
              <a:t> </a:t>
            </a:r>
            <a:r>
              <a:rPr lang="ru-RU" sz="1900" dirty="0" err="1"/>
              <a:t>увічнила</a:t>
            </a:r>
            <a:r>
              <a:rPr lang="ru-RU" sz="1900" dirty="0"/>
              <a:t> </a:t>
            </a:r>
            <a:r>
              <a:rPr lang="ru-RU" sz="1900" dirty="0" err="1"/>
              <a:t>всіх</a:t>
            </a:r>
            <a:r>
              <a:rPr lang="ru-RU" sz="1900" dirty="0"/>
              <a:t> </a:t>
            </a:r>
            <a:r>
              <a:rPr lang="ru-RU" sz="1900" dirty="0" err="1"/>
              <a:t>її</a:t>
            </a:r>
            <a:r>
              <a:rPr lang="ru-RU" sz="1900" dirty="0"/>
              <a:t> </a:t>
            </a:r>
            <a:r>
              <a:rPr lang="ru-RU" sz="1900" dirty="0" err="1"/>
              <a:t>персонажів</a:t>
            </a:r>
            <a:r>
              <a:rPr lang="ru-RU" sz="1900" dirty="0"/>
              <a:t> у </a:t>
            </a:r>
            <a:r>
              <a:rPr lang="ru-RU" sz="1900" dirty="0" err="1"/>
              <a:t>вигадливих</a:t>
            </a:r>
            <a:r>
              <a:rPr lang="ru-RU" sz="1900" dirty="0"/>
              <a:t> </a:t>
            </a:r>
            <a:r>
              <a:rPr lang="ru-RU" sz="1900" dirty="0" err="1"/>
              <a:t>фігурах</a:t>
            </a:r>
            <a:r>
              <a:rPr lang="ru-RU" sz="1900" dirty="0"/>
              <a:t> </a:t>
            </a:r>
            <a:r>
              <a:rPr lang="ru-RU" sz="1900" dirty="0" err="1"/>
              <a:t>сузір'їв</a:t>
            </a:r>
            <a:r>
              <a:rPr lang="ru-RU" sz="1900" dirty="0"/>
              <a:t>. </a:t>
            </a:r>
            <a:r>
              <a:rPr lang="ru-RU" sz="1900" dirty="0" err="1"/>
              <a:t>Цікаво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одна з легенд про </a:t>
            </a:r>
            <a:r>
              <a:rPr lang="ru-RU" sz="1900" dirty="0" err="1"/>
              <a:t>сузір'я</a:t>
            </a:r>
            <a:r>
              <a:rPr lang="ru-RU" sz="1900" dirty="0"/>
              <a:t> Дракона говорить,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це</a:t>
            </a:r>
            <a:r>
              <a:rPr lang="ru-RU" sz="1900" dirty="0"/>
              <a:t> той </a:t>
            </a:r>
            <a:r>
              <a:rPr lang="ru-RU" sz="1900" dirty="0" err="1"/>
              <a:t>самий</a:t>
            </a:r>
            <a:r>
              <a:rPr lang="ru-RU" sz="1900" dirty="0"/>
              <a:t> дракон,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ледве</a:t>
            </a:r>
            <a:r>
              <a:rPr lang="ru-RU" sz="1900" dirty="0"/>
              <a:t> не </a:t>
            </a:r>
            <a:r>
              <a:rPr lang="ru-RU" sz="1900" dirty="0" err="1"/>
              <a:t>зжер</a:t>
            </a:r>
            <a:r>
              <a:rPr lang="ru-RU" sz="1900" dirty="0"/>
              <a:t> Андромеду. Таким чином, </a:t>
            </a:r>
            <a:r>
              <a:rPr lang="ru-RU" sz="1900" dirty="0" err="1"/>
              <a:t>сузір'я</a:t>
            </a:r>
            <a:r>
              <a:rPr lang="ru-RU" sz="1900" dirty="0"/>
              <a:t> є </a:t>
            </a:r>
            <a:r>
              <a:rPr lang="ru-RU" sz="1900" dirty="0" err="1"/>
              <a:t>своєрідним</a:t>
            </a:r>
            <a:r>
              <a:rPr lang="ru-RU" sz="1900" dirty="0"/>
              <a:t> </a:t>
            </a:r>
            <a:r>
              <a:rPr lang="ru-RU" sz="1900" dirty="0" err="1"/>
              <a:t>пам'ятником</a:t>
            </a:r>
            <a:r>
              <a:rPr lang="ru-RU" sz="1900" dirty="0"/>
              <a:t> </a:t>
            </a:r>
            <a:r>
              <a:rPr lang="ru-RU" sz="1900" dirty="0" err="1"/>
              <a:t>міфотворчості</a:t>
            </a:r>
            <a:r>
              <a:rPr lang="ru-RU" sz="1900" dirty="0"/>
              <a:t> </a:t>
            </a:r>
            <a:r>
              <a:rPr lang="ru-RU" sz="1900" dirty="0" err="1"/>
              <a:t>стародавності</a:t>
            </a:r>
            <a:r>
              <a:rPr lang="ru-RU" sz="1900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3091792" cy="39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15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20688"/>
            <a:ext cx="8064896" cy="3816424"/>
          </a:xfrm>
        </p:spPr>
        <p:txBody>
          <a:bodyPr>
            <a:noAutofit/>
          </a:bodyPr>
          <a:lstStyle/>
          <a:p>
            <a:r>
              <a:rPr lang="ru-RU" sz="1800" dirty="0" err="1"/>
              <a:t>Поруч</a:t>
            </a:r>
            <a:r>
              <a:rPr lang="ru-RU" sz="1800" dirty="0"/>
              <a:t> з Андромедою </a:t>
            </a:r>
            <a:r>
              <a:rPr lang="ru-RU" sz="1800" dirty="0" err="1"/>
              <a:t>знаходиться</a:t>
            </a:r>
            <a:r>
              <a:rPr lang="ru-RU" sz="1800" dirty="0"/>
              <a:t> </a:t>
            </a:r>
            <a:r>
              <a:rPr lang="ru-RU" sz="1800" dirty="0" err="1"/>
              <a:t>сузір'я</a:t>
            </a:r>
            <a:r>
              <a:rPr lang="ru-RU" sz="1800" dirty="0"/>
              <a:t> Пегаса, </a:t>
            </a:r>
            <a:r>
              <a:rPr lang="ru-RU" sz="1800" dirty="0" err="1"/>
              <a:t>що</a:t>
            </a:r>
            <a:r>
              <a:rPr lang="ru-RU" sz="1800" dirty="0"/>
              <a:t> особливо добре видно </a:t>
            </a:r>
            <a:r>
              <a:rPr lang="ru-RU" sz="1800" dirty="0" err="1"/>
              <a:t>опівночі</a:t>
            </a:r>
            <a:r>
              <a:rPr lang="ru-RU" sz="1800" dirty="0"/>
              <a:t> в </a:t>
            </a:r>
            <a:r>
              <a:rPr lang="ru-RU" sz="1800" dirty="0" err="1"/>
              <a:t>середині</a:t>
            </a:r>
            <a:r>
              <a:rPr lang="ru-RU" sz="1800" dirty="0"/>
              <a:t> </a:t>
            </a:r>
            <a:r>
              <a:rPr lang="ru-RU" sz="1800" dirty="0" err="1"/>
              <a:t>жовтня</a:t>
            </a:r>
            <a:r>
              <a:rPr lang="ru-RU" sz="1800" dirty="0"/>
              <a:t>. Три </a:t>
            </a:r>
            <a:r>
              <a:rPr lang="ru-RU" sz="1800" dirty="0" err="1"/>
              <a:t>зірки</a:t>
            </a:r>
            <a:r>
              <a:rPr lang="ru-RU" sz="1800" dirty="0"/>
              <a:t> </a:t>
            </a:r>
            <a:r>
              <a:rPr lang="ru-RU" sz="1800" dirty="0" err="1"/>
              <a:t>цього</a:t>
            </a:r>
            <a:r>
              <a:rPr lang="ru-RU" sz="1800" dirty="0"/>
              <a:t> </a:t>
            </a:r>
            <a:r>
              <a:rPr lang="ru-RU" sz="1800" dirty="0" err="1"/>
              <a:t>сузір'я</a:t>
            </a:r>
            <a:r>
              <a:rPr lang="ru-RU" sz="1800" dirty="0"/>
              <a:t> і </a:t>
            </a:r>
            <a:r>
              <a:rPr lang="ru-RU" sz="1800" dirty="0" err="1"/>
              <a:t>зірка</a:t>
            </a:r>
            <a:r>
              <a:rPr lang="ru-RU" sz="1800" dirty="0"/>
              <a:t> альфа </a:t>
            </a:r>
            <a:r>
              <a:rPr lang="ru-RU" sz="1800" dirty="0" err="1"/>
              <a:t>Андромеди</a:t>
            </a:r>
            <a:r>
              <a:rPr lang="ru-RU" sz="1800" dirty="0"/>
              <a:t> </a:t>
            </a:r>
            <a:r>
              <a:rPr lang="ru-RU" sz="1800" dirty="0" err="1"/>
              <a:t>утворять</a:t>
            </a:r>
            <a:r>
              <a:rPr lang="ru-RU" sz="1800" dirty="0"/>
              <a:t> </a:t>
            </a:r>
            <a:r>
              <a:rPr lang="ru-RU" sz="1800" dirty="0" err="1"/>
              <a:t>фігуру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одержала в </a:t>
            </a:r>
            <a:r>
              <a:rPr lang="ru-RU" sz="1800" dirty="0" err="1"/>
              <a:t>астрономів</a:t>
            </a:r>
            <a:r>
              <a:rPr lang="ru-RU" sz="1800" dirty="0"/>
              <a:t> </a:t>
            </a:r>
            <a:r>
              <a:rPr lang="ru-RU" sz="1800" dirty="0" err="1"/>
              <a:t>назву</a:t>
            </a:r>
            <a:r>
              <a:rPr lang="ru-RU" sz="1800" dirty="0"/>
              <a:t> "Великий квадрат".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легко </a:t>
            </a:r>
            <a:r>
              <a:rPr lang="ru-RU" sz="1800" dirty="0" err="1"/>
              <a:t>знайти</a:t>
            </a:r>
            <a:r>
              <a:rPr lang="ru-RU" sz="1800" dirty="0"/>
              <a:t> на </a:t>
            </a:r>
            <a:r>
              <a:rPr lang="ru-RU" sz="1800" dirty="0" err="1"/>
              <a:t>осіннім</a:t>
            </a:r>
            <a:r>
              <a:rPr lang="ru-RU" sz="1800" dirty="0"/>
              <a:t> </a:t>
            </a:r>
            <a:r>
              <a:rPr lang="ru-RU" sz="1800" dirty="0" err="1"/>
              <a:t>небі</a:t>
            </a:r>
            <a:r>
              <a:rPr lang="ru-RU" sz="1800" dirty="0"/>
              <a:t>. </a:t>
            </a:r>
            <a:r>
              <a:rPr lang="ru-RU" sz="1800" dirty="0" err="1"/>
              <a:t>Крилатий</a:t>
            </a:r>
            <a:r>
              <a:rPr lang="ru-RU" sz="1800" dirty="0"/>
              <a:t> </a:t>
            </a:r>
            <a:r>
              <a:rPr lang="ru-RU" sz="1800" dirty="0" err="1"/>
              <a:t>кінь</a:t>
            </a:r>
            <a:r>
              <a:rPr lang="ru-RU" sz="1800" dirty="0"/>
              <a:t> Пегас </a:t>
            </a:r>
            <a:r>
              <a:rPr lang="ru-RU" sz="1800" dirty="0" err="1"/>
              <a:t>виник</a:t>
            </a:r>
            <a:r>
              <a:rPr lang="ru-RU" sz="1800" dirty="0"/>
              <a:t> з </a:t>
            </a:r>
            <a:r>
              <a:rPr lang="ru-RU" sz="1800" dirty="0" err="1"/>
              <a:t>обезголовленого</a:t>
            </a:r>
            <a:r>
              <a:rPr lang="ru-RU" sz="1800" dirty="0"/>
              <a:t> </a:t>
            </a:r>
            <a:r>
              <a:rPr lang="ru-RU" sz="1800" dirty="0" err="1"/>
              <a:t>Персеєм</a:t>
            </a:r>
            <a:r>
              <a:rPr lang="ru-RU" sz="1800" dirty="0"/>
              <a:t> </a:t>
            </a:r>
            <a:r>
              <a:rPr lang="ru-RU" sz="1800" dirty="0" err="1"/>
              <a:t>тіла</a:t>
            </a:r>
            <a:r>
              <a:rPr lang="ru-RU" sz="1800" dirty="0"/>
              <a:t> </a:t>
            </a:r>
            <a:r>
              <a:rPr lang="ru-RU" sz="1800" dirty="0" err="1"/>
              <a:t>Медузи</a:t>
            </a:r>
            <a:r>
              <a:rPr lang="ru-RU" sz="1800" dirty="0"/>
              <a:t> </a:t>
            </a:r>
            <a:r>
              <a:rPr lang="ru-RU" sz="1800" dirty="0" err="1"/>
              <a:t>Горгони</a:t>
            </a:r>
            <a:r>
              <a:rPr lang="ru-RU" sz="1800" dirty="0"/>
              <a:t>, але не </a:t>
            </a:r>
            <a:r>
              <a:rPr lang="ru-RU" sz="1800" dirty="0" err="1"/>
              <a:t>успадкував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нічого</a:t>
            </a:r>
            <a:r>
              <a:rPr lang="ru-RU" sz="1800" dirty="0"/>
              <a:t> поганого.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улюбленцем</a:t>
            </a:r>
            <a:r>
              <a:rPr lang="ru-RU" sz="1800" dirty="0"/>
              <a:t> </a:t>
            </a:r>
            <a:r>
              <a:rPr lang="ru-RU" sz="1800" dirty="0" err="1"/>
              <a:t>дев'яти</a:t>
            </a:r>
            <a:r>
              <a:rPr lang="ru-RU" sz="1800" dirty="0"/>
              <a:t> муз - </a:t>
            </a:r>
            <a:r>
              <a:rPr lang="ru-RU" sz="1800" dirty="0" err="1"/>
              <a:t>дочок</a:t>
            </a:r>
            <a:r>
              <a:rPr lang="ru-RU" sz="1800" dirty="0"/>
              <a:t> Зевса і </a:t>
            </a:r>
            <a:r>
              <a:rPr lang="ru-RU" sz="1800" dirty="0" err="1"/>
              <a:t>богині</a:t>
            </a:r>
            <a:r>
              <a:rPr lang="ru-RU" sz="1800" dirty="0"/>
              <a:t> </a:t>
            </a:r>
            <a:r>
              <a:rPr lang="ru-RU" sz="1800" dirty="0" err="1"/>
              <a:t>пам'яті</a:t>
            </a:r>
            <a:r>
              <a:rPr lang="ru-RU" sz="1800" dirty="0"/>
              <a:t> </a:t>
            </a:r>
            <a:r>
              <a:rPr lang="ru-RU" sz="1800" dirty="0" err="1"/>
              <a:t>Мнемозіни</a:t>
            </a:r>
            <a:r>
              <a:rPr lang="ru-RU" sz="1800" dirty="0"/>
              <a:t>, на </a:t>
            </a:r>
            <a:r>
              <a:rPr lang="ru-RU" sz="1800" dirty="0" err="1"/>
              <a:t>схилі</a:t>
            </a:r>
            <a:r>
              <a:rPr lang="ru-RU" sz="1800" dirty="0"/>
              <a:t> гори </a:t>
            </a:r>
            <a:r>
              <a:rPr lang="ru-RU" sz="1800" dirty="0" err="1"/>
              <a:t>Гелікон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вибив</a:t>
            </a:r>
            <a:r>
              <a:rPr lang="ru-RU" sz="1800" dirty="0"/>
              <a:t> </a:t>
            </a:r>
            <a:r>
              <a:rPr lang="ru-RU" sz="1800" dirty="0" err="1"/>
              <a:t>копитом</a:t>
            </a:r>
            <a:r>
              <a:rPr lang="ru-RU" sz="1800" dirty="0"/>
              <a:t> </a:t>
            </a:r>
            <a:r>
              <a:rPr lang="ru-RU" sz="1800" dirty="0" err="1"/>
              <a:t>джерело</a:t>
            </a:r>
            <a:r>
              <a:rPr lang="ru-RU" sz="1800" dirty="0"/>
              <a:t> </a:t>
            </a:r>
            <a:r>
              <a:rPr lang="ru-RU" sz="1800" dirty="0" err="1"/>
              <a:t>Іппокрени</a:t>
            </a:r>
            <a:r>
              <a:rPr lang="ru-RU" sz="1800" dirty="0"/>
              <a:t>, вода </a:t>
            </a:r>
            <a:r>
              <a:rPr lang="ru-RU" sz="1800" dirty="0" err="1"/>
              <a:t>якого</a:t>
            </a:r>
            <a:r>
              <a:rPr lang="ru-RU" sz="1800" dirty="0"/>
              <a:t> приносила </a:t>
            </a:r>
            <a:r>
              <a:rPr lang="ru-RU" sz="1800" dirty="0" err="1"/>
              <a:t>поетам</a:t>
            </a:r>
            <a:r>
              <a:rPr lang="ru-RU" sz="1800" dirty="0"/>
              <a:t> </a:t>
            </a:r>
            <a:r>
              <a:rPr lang="ru-RU" sz="1800" dirty="0" err="1" smtClean="0"/>
              <a:t>натхнення</a:t>
            </a:r>
            <a:r>
              <a:rPr lang="ru-RU" sz="1800" dirty="0" smtClean="0"/>
              <a:t> .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71924"/>
            <a:ext cx="5007074" cy="361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15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5040560" cy="6048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І </a:t>
            </a:r>
            <a:r>
              <a:rPr lang="ru-RU" dirty="0" err="1"/>
              <a:t>ще</a:t>
            </a:r>
            <a:r>
              <a:rPr lang="ru-RU" dirty="0"/>
              <a:t> одна легенда,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згадають</a:t>
            </a:r>
            <a:r>
              <a:rPr lang="ru-RU" dirty="0"/>
              <a:t> Пегаса. </a:t>
            </a:r>
            <a:r>
              <a:rPr lang="ru-RU" dirty="0" err="1"/>
              <a:t>Онук</a:t>
            </a:r>
            <a:r>
              <a:rPr lang="ru-RU" dirty="0"/>
              <a:t> </a:t>
            </a:r>
            <a:r>
              <a:rPr lang="ru-RU" dirty="0" err="1"/>
              <a:t>пануючого</a:t>
            </a:r>
            <a:r>
              <a:rPr lang="ru-RU" dirty="0"/>
              <a:t> </a:t>
            </a:r>
            <a:r>
              <a:rPr lang="ru-RU" dirty="0" err="1"/>
              <a:t>Сісіфа</a:t>
            </a:r>
            <a:r>
              <a:rPr lang="ru-RU" dirty="0"/>
              <a:t> </a:t>
            </a:r>
            <a:r>
              <a:rPr lang="ru-RU" dirty="0" err="1"/>
              <a:t>Беллерофонт</a:t>
            </a:r>
            <a:r>
              <a:rPr lang="ru-RU" dirty="0"/>
              <a:t> </a:t>
            </a:r>
            <a:r>
              <a:rPr lang="ru-RU" dirty="0" err="1"/>
              <a:t>повинний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убити</a:t>
            </a:r>
            <a:r>
              <a:rPr lang="ru-RU" dirty="0"/>
              <a:t> </a:t>
            </a:r>
            <a:r>
              <a:rPr lang="ru-RU" dirty="0" err="1"/>
              <a:t>вогнедишне</a:t>
            </a:r>
            <a:r>
              <a:rPr lang="ru-RU" dirty="0"/>
              <a:t> </a:t>
            </a:r>
            <a:r>
              <a:rPr lang="ru-RU" dirty="0" err="1"/>
              <a:t>чудовисько</a:t>
            </a:r>
            <a:r>
              <a:rPr lang="ru-RU" dirty="0"/>
              <a:t> Химеру (Химера - </a:t>
            </a:r>
            <a:r>
              <a:rPr lang="ru-RU" dirty="0" err="1"/>
              <a:t>по-грецькі</a:t>
            </a:r>
            <a:r>
              <a:rPr lang="ru-RU" dirty="0"/>
              <a:t> "коза"). </a:t>
            </a:r>
            <a:r>
              <a:rPr lang="ru-RU" dirty="0" err="1"/>
              <a:t>Страховисько</a:t>
            </a:r>
            <a:r>
              <a:rPr lang="ru-RU" dirty="0"/>
              <a:t> мало голову лева, </a:t>
            </a:r>
            <a:r>
              <a:rPr lang="ru-RU" dirty="0" err="1"/>
              <a:t>тулуб</a:t>
            </a:r>
            <a:r>
              <a:rPr lang="ru-RU" dirty="0"/>
              <a:t> </a:t>
            </a:r>
            <a:r>
              <a:rPr lang="ru-RU" dirty="0" err="1"/>
              <a:t>кози</a:t>
            </a:r>
            <a:r>
              <a:rPr lang="ru-RU" dirty="0"/>
              <a:t> і </a:t>
            </a:r>
            <a:r>
              <a:rPr lang="ru-RU" dirty="0" err="1"/>
              <a:t>хвіст</a:t>
            </a:r>
            <a:r>
              <a:rPr lang="ru-RU" dirty="0"/>
              <a:t> дракона. </a:t>
            </a:r>
            <a:r>
              <a:rPr lang="ru-RU" dirty="0" err="1"/>
              <a:t>Беллерофонту</a:t>
            </a:r>
            <a:r>
              <a:rPr lang="ru-RU" dirty="0"/>
              <a:t> </a:t>
            </a:r>
            <a:r>
              <a:rPr lang="ru-RU" dirty="0" err="1"/>
              <a:t>удалося</a:t>
            </a:r>
            <a:r>
              <a:rPr lang="ru-RU" dirty="0"/>
              <a:t> </a:t>
            </a:r>
            <a:r>
              <a:rPr lang="ru-RU" dirty="0" err="1"/>
              <a:t>убити</a:t>
            </a:r>
            <a:r>
              <a:rPr lang="ru-RU" dirty="0"/>
              <a:t> Химеру за </a:t>
            </a:r>
            <a:r>
              <a:rPr lang="ru-RU" dirty="0" err="1"/>
              <a:t>допомогою</a:t>
            </a:r>
            <a:r>
              <a:rPr lang="ru-RU" dirty="0"/>
              <a:t> Пегаса. Один раз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побачив</a:t>
            </a:r>
            <a:r>
              <a:rPr lang="ru-RU" dirty="0"/>
              <a:t> </a:t>
            </a:r>
            <a:r>
              <a:rPr lang="ru-RU" dirty="0" err="1"/>
              <a:t>крилатого</a:t>
            </a:r>
            <a:r>
              <a:rPr lang="ru-RU" dirty="0"/>
              <a:t> коня і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заволодіти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охопило</a:t>
            </a:r>
            <a:r>
              <a:rPr lang="ru-RU" dirty="0"/>
              <a:t> юнака. В </a:t>
            </a:r>
            <a:r>
              <a:rPr lang="ru-RU" dirty="0" err="1"/>
              <a:t>сні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з'явилася</a:t>
            </a:r>
            <a:r>
              <a:rPr lang="ru-RU" dirty="0"/>
              <a:t> богиня </a:t>
            </a:r>
            <a:r>
              <a:rPr lang="ru-RU" dirty="0" err="1"/>
              <a:t>Афіна</a:t>
            </a:r>
            <a:r>
              <a:rPr lang="ru-RU" dirty="0"/>
              <a:t>, </a:t>
            </a:r>
            <a:r>
              <a:rPr lang="ru-RU" dirty="0" err="1"/>
              <a:t>улюб</a:t>
            </a:r>
            <a:r>
              <a:rPr lang="ru-RU" dirty="0"/>
              <a:t>-лена дочка Зевса, мудра і </a:t>
            </a:r>
            <a:r>
              <a:rPr lang="ru-RU" dirty="0" err="1"/>
              <a:t>войовнича</a:t>
            </a:r>
            <a:r>
              <a:rPr lang="ru-RU" dirty="0"/>
              <a:t>, </a:t>
            </a:r>
            <a:r>
              <a:rPr lang="ru-RU" dirty="0" err="1"/>
              <a:t>покровителька</a:t>
            </a:r>
            <a:r>
              <a:rPr lang="ru-RU" dirty="0"/>
              <a:t> бага-</a:t>
            </a:r>
            <a:r>
              <a:rPr lang="ru-RU" dirty="0" err="1"/>
              <a:t>тьох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. Вона </a:t>
            </a:r>
            <a:r>
              <a:rPr lang="ru-RU" dirty="0" err="1"/>
              <a:t>подарувала</a:t>
            </a:r>
            <a:r>
              <a:rPr lang="ru-RU" dirty="0"/>
              <a:t> </a:t>
            </a:r>
            <a:r>
              <a:rPr lang="ru-RU" dirty="0" err="1"/>
              <a:t>Беллерофонту</a:t>
            </a:r>
            <a:r>
              <a:rPr lang="ru-RU" dirty="0"/>
              <a:t> </a:t>
            </a:r>
            <a:r>
              <a:rPr lang="ru-RU" dirty="0" err="1"/>
              <a:t>чудесну</a:t>
            </a:r>
            <a:r>
              <a:rPr lang="ru-RU" dirty="0"/>
              <a:t> </a:t>
            </a:r>
            <a:r>
              <a:rPr lang="ru-RU" dirty="0" err="1"/>
              <a:t>вуздеч</a:t>
            </a:r>
            <a:r>
              <a:rPr lang="ru-RU" dirty="0"/>
              <a:t>-ку,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втихомирює</a:t>
            </a:r>
            <a:r>
              <a:rPr lang="ru-RU" dirty="0"/>
              <a:t> коней.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Беллерофонт</a:t>
            </a:r>
            <a:r>
              <a:rPr lang="ru-RU" dirty="0"/>
              <a:t> </a:t>
            </a:r>
            <a:r>
              <a:rPr lang="ru-RU" dirty="0" err="1"/>
              <a:t>піймав</a:t>
            </a:r>
            <a:r>
              <a:rPr lang="ru-RU" dirty="0"/>
              <a:t> Пегаса і </a:t>
            </a:r>
            <a:r>
              <a:rPr lang="ru-RU" dirty="0" err="1"/>
              <a:t>відправився</a:t>
            </a:r>
            <a:r>
              <a:rPr lang="ru-RU" dirty="0"/>
              <a:t> на битву з Химерою. </a:t>
            </a:r>
          </a:p>
          <a:p>
            <a:pPr marL="0" indent="0">
              <a:buNone/>
            </a:pPr>
            <a:r>
              <a:rPr lang="ru-RU" dirty="0" err="1" smtClean="0"/>
              <a:t>Високо</a:t>
            </a:r>
            <a:r>
              <a:rPr lang="ru-RU" dirty="0" smtClean="0"/>
              <a:t> </a:t>
            </a:r>
            <a:r>
              <a:rPr lang="ru-RU" dirty="0" err="1"/>
              <a:t>піднявшись</a:t>
            </a:r>
            <a:r>
              <a:rPr lang="ru-RU" dirty="0"/>
              <a:t> у </a:t>
            </a:r>
            <a:r>
              <a:rPr lang="ru-RU" dirty="0" err="1"/>
              <a:t>по-вітря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кидав у </a:t>
            </a:r>
            <a:r>
              <a:rPr lang="ru-RU" dirty="0" err="1"/>
              <a:t>чудовисько</a:t>
            </a:r>
            <a:r>
              <a:rPr lang="ru-RU" dirty="0"/>
              <a:t> </a:t>
            </a:r>
            <a:r>
              <a:rPr lang="ru-RU" dirty="0" err="1"/>
              <a:t>стріли</a:t>
            </a:r>
            <a:r>
              <a:rPr lang="ru-RU" dirty="0"/>
              <a:t>,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не </a:t>
            </a:r>
            <a:r>
              <a:rPr lang="ru-RU" dirty="0" err="1"/>
              <a:t>випустило</a:t>
            </a:r>
            <a:r>
              <a:rPr lang="ru-RU" dirty="0"/>
              <a:t> дух.</a:t>
            </a:r>
          </a:p>
          <a:p>
            <a:pPr marL="0" indent="0">
              <a:buNone/>
            </a:pPr>
            <a:r>
              <a:rPr lang="ru-RU" dirty="0" smtClean="0"/>
              <a:t>Але </a:t>
            </a:r>
            <a:r>
              <a:rPr lang="ru-RU" dirty="0" err="1"/>
              <a:t>своєю</a:t>
            </a:r>
            <a:r>
              <a:rPr lang="ru-RU" dirty="0"/>
              <a:t> удачею </a:t>
            </a:r>
            <a:r>
              <a:rPr lang="ru-RU" dirty="0" err="1"/>
              <a:t>Беллерофонт</a:t>
            </a:r>
            <a:r>
              <a:rPr lang="ru-RU" dirty="0"/>
              <a:t> не </a:t>
            </a:r>
            <a:r>
              <a:rPr lang="ru-RU" dirty="0" err="1"/>
              <a:t>задовольнився</a:t>
            </a:r>
            <a:r>
              <a:rPr lang="ru-RU" dirty="0"/>
              <a:t>, а </a:t>
            </a:r>
            <a:r>
              <a:rPr lang="ru-RU" dirty="0" err="1"/>
              <a:t>побажав</a:t>
            </a:r>
            <a:r>
              <a:rPr lang="ru-RU" dirty="0"/>
              <a:t> на </a:t>
            </a:r>
            <a:r>
              <a:rPr lang="ru-RU" dirty="0" err="1"/>
              <a:t>крилатому</a:t>
            </a:r>
            <a:r>
              <a:rPr lang="ru-RU" dirty="0"/>
              <a:t> </a:t>
            </a:r>
            <a:r>
              <a:rPr lang="ru-RU" dirty="0" err="1"/>
              <a:t>коні</a:t>
            </a:r>
            <a:r>
              <a:rPr lang="ru-RU" dirty="0"/>
              <a:t> </a:t>
            </a:r>
            <a:r>
              <a:rPr lang="ru-RU" dirty="0" err="1"/>
              <a:t>піднятися</a:t>
            </a:r>
            <a:r>
              <a:rPr lang="ru-RU" dirty="0"/>
              <a:t> на небо, у </a:t>
            </a:r>
            <a:r>
              <a:rPr lang="ru-RU" dirty="0" err="1"/>
              <a:t>житло</a:t>
            </a:r>
            <a:r>
              <a:rPr lang="ru-RU" dirty="0"/>
              <a:t> </a:t>
            </a:r>
            <a:r>
              <a:rPr lang="ru-RU" dirty="0" err="1"/>
              <a:t>безсмертних</a:t>
            </a:r>
            <a:r>
              <a:rPr lang="ru-RU" dirty="0"/>
              <a:t>. Зевс, </a:t>
            </a:r>
            <a:r>
              <a:rPr lang="ru-RU" dirty="0" err="1"/>
              <a:t>довідавшись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розгнівався</a:t>
            </a:r>
            <a:r>
              <a:rPr lang="ru-RU" dirty="0"/>
              <a:t>, </a:t>
            </a:r>
            <a:r>
              <a:rPr lang="ru-RU" dirty="0" err="1"/>
              <a:t>привів</a:t>
            </a:r>
            <a:r>
              <a:rPr lang="ru-RU" dirty="0"/>
              <a:t> Пегаса в </a:t>
            </a:r>
            <a:r>
              <a:rPr lang="ru-RU" dirty="0" err="1"/>
              <a:t>лють</a:t>
            </a:r>
            <a:r>
              <a:rPr lang="ru-RU" dirty="0"/>
              <a:t>, і той скинув </a:t>
            </a:r>
            <a:r>
              <a:rPr lang="ru-RU" dirty="0" err="1"/>
              <a:t>свого</a:t>
            </a:r>
            <a:r>
              <a:rPr lang="ru-RU" dirty="0"/>
              <a:t> вершника на Землю. Пегас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піднявся</a:t>
            </a:r>
            <a:r>
              <a:rPr lang="ru-RU" dirty="0"/>
              <a:t> на </a:t>
            </a:r>
            <a:r>
              <a:rPr lang="ru-RU" dirty="0" err="1"/>
              <a:t>Олімп</a:t>
            </a:r>
            <a:r>
              <a:rPr lang="ru-RU" dirty="0"/>
              <a:t>, де носив </a:t>
            </a:r>
            <a:r>
              <a:rPr lang="ru-RU" dirty="0" err="1"/>
              <a:t>блискавки</a:t>
            </a:r>
            <a:r>
              <a:rPr lang="ru-RU" dirty="0"/>
              <a:t> Зевса.</a:t>
            </a:r>
          </a:p>
          <a:p>
            <a:pPr marL="0" indent="0">
              <a:buNone/>
            </a:pPr>
            <a:r>
              <a:rPr lang="ru-RU" dirty="0" smtClean="0"/>
              <a:t>Головна </a:t>
            </a:r>
            <a:r>
              <a:rPr lang="ru-RU" dirty="0" err="1"/>
              <a:t>визначна</a:t>
            </a:r>
            <a:r>
              <a:rPr lang="ru-RU" dirty="0"/>
              <a:t> </a:t>
            </a:r>
            <a:r>
              <a:rPr lang="ru-RU" dirty="0" err="1"/>
              <a:t>пам'ятка</a:t>
            </a:r>
            <a:r>
              <a:rPr lang="ru-RU" dirty="0"/>
              <a:t> </a:t>
            </a:r>
            <a:r>
              <a:rPr lang="ru-RU" dirty="0" err="1"/>
              <a:t>сузір'я</a:t>
            </a:r>
            <a:r>
              <a:rPr lang="ru-RU" dirty="0"/>
              <a:t> Пегаса - </a:t>
            </a:r>
            <a:r>
              <a:rPr lang="ru-RU" dirty="0" err="1"/>
              <a:t>яскраве</a:t>
            </a:r>
            <a:r>
              <a:rPr lang="ru-RU" dirty="0"/>
              <a:t> </a:t>
            </a:r>
            <a:r>
              <a:rPr lang="ru-RU" dirty="0" err="1"/>
              <a:t>кульове</a:t>
            </a:r>
            <a:r>
              <a:rPr lang="ru-RU" dirty="0"/>
              <a:t> </a:t>
            </a:r>
            <a:r>
              <a:rPr lang="ru-RU" dirty="0" err="1"/>
              <a:t>скупчення</a:t>
            </a:r>
            <a:r>
              <a:rPr lang="ru-RU" dirty="0"/>
              <a:t>. У </a:t>
            </a:r>
            <a:r>
              <a:rPr lang="ru-RU" dirty="0" err="1"/>
              <a:t>бінокль</a:t>
            </a:r>
            <a:r>
              <a:rPr lang="ru-RU" dirty="0"/>
              <a:t> видно </a:t>
            </a:r>
            <a:r>
              <a:rPr lang="ru-RU" dirty="0" err="1"/>
              <a:t>кругле</a:t>
            </a:r>
            <a:r>
              <a:rPr lang="ru-RU" dirty="0"/>
              <a:t> </a:t>
            </a:r>
            <a:r>
              <a:rPr lang="ru-RU" dirty="0" err="1"/>
              <a:t>світне</a:t>
            </a:r>
            <a:r>
              <a:rPr lang="ru-RU" dirty="0"/>
              <a:t> </a:t>
            </a:r>
            <a:r>
              <a:rPr lang="ru-RU" dirty="0" err="1"/>
              <a:t>мрячна</a:t>
            </a:r>
            <a:r>
              <a:rPr lang="ru-RU" dirty="0"/>
              <a:t> </a:t>
            </a:r>
            <a:r>
              <a:rPr lang="ru-RU" dirty="0" err="1"/>
              <a:t>цятка</a:t>
            </a:r>
            <a:r>
              <a:rPr lang="ru-RU" dirty="0"/>
              <a:t>, </a:t>
            </a:r>
            <a:r>
              <a:rPr lang="ru-RU" dirty="0" err="1"/>
              <a:t>краї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іскряться</a:t>
            </a:r>
            <a:r>
              <a:rPr lang="ru-RU" dirty="0"/>
              <a:t>, як </a:t>
            </a:r>
            <a:r>
              <a:rPr lang="ru-RU" dirty="0" err="1"/>
              <a:t>вогні</a:t>
            </a:r>
            <a:r>
              <a:rPr lang="ru-RU" dirty="0"/>
              <a:t> великого </a:t>
            </a:r>
            <a:r>
              <a:rPr lang="ru-RU" dirty="0" err="1"/>
              <a:t>міста</a:t>
            </a:r>
            <a:r>
              <a:rPr lang="ru-RU" dirty="0"/>
              <a:t>, видимого з борта </a:t>
            </a:r>
            <a:r>
              <a:rPr lang="ru-RU" dirty="0" err="1"/>
              <a:t>літака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637374" cy="322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1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4536504" cy="5328592"/>
          </a:xfrm>
        </p:spPr>
        <p:txBody>
          <a:bodyPr>
            <a:normAutofit fontScale="85000" lnSpcReduction="20000"/>
          </a:bodyPr>
          <a:lstStyle/>
          <a:p>
            <a:r>
              <a:rPr lang="ru-RU" sz="1900" dirty="0" smtClean="0"/>
              <a:t>На </a:t>
            </a:r>
            <a:r>
              <a:rPr lang="ru-RU" sz="1900" dirty="0" err="1"/>
              <a:t>всім</a:t>
            </a:r>
            <a:r>
              <a:rPr lang="ru-RU" sz="1900" dirty="0"/>
              <a:t> </a:t>
            </a:r>
            <a:r>
              <a:rPr lang="ru-RU" sz="1900" dirty="0" err="1"/>
              <a:t>небі</a:t>
            </a:r>
            <a:r>
              <a:rPr lang="ru-RU" sz="1900" dirty="0"/>
              <a:t> </a:t>
            </a:r>
            <a:r>
              <a:rPr lang="ru-RU" sz="1900" dirty="0" err="1"/>
              <a:t>немає</a:t>
            </a:r>
            <a:r>
              <a:rPr lang="ru-RU" sz="1900" dirty="0"/>
              <a:t> </a:t>
            </a:r>
            <a:r>
              <a:rPr lang="ru-RU" sz="1900" dirty="0" err="1"/>
              <a:t>іншого</a:t>
            </a:r>
            <a:r>
              <a:rPr lang="ru-RU" sz="1900" dirty="0"/>
              <a:t> </a:t>
            </a:r>
            <a:r>
              <a:rPr lang="ru-RU" sz="1900" dirty="0" err="1"/>
              <a:t>сузір'я</a:t>
            </a:r>
            <a:r>
              <a:rPr lang="ru-RU" sz="1900" dirty="0"/>
              <a:t>, яке б </a:t>
            </a:r>
            <a:r>
              <a:rPr lang="ru-RU" sz="1900" dirty="0" err="1"/>
              <a:t>містило</a:t>
            </a:r>
            <a:r>
              <a:rPr lang="ru-RU" sz="1900" dirty="0"/>
              <a:t> </a:t>
            </a:r>
            <a:r>
              <a:rPr lang="ru-RU" sz="1900" dirty="0" err="1"/>
              <a:t>стільки</a:t>
            </a:r>
            <a:r>
              <a:rPr lang="ru-RU" sz="1900" dirty="0"/>
              <a:t> </a:t>
            </a:r>
            <a:r>
              <a:rPr lang="ru-RU" sz="1900" dirty="0" err="1"/>
              <a:t>цікавих</a:t>
            </a:r>
            <a:r>
              <a:rPr lang="ru-RU" sz="1900" dirty="0"/>
              <a:t> і легко </a:t>
            </a:r>
            <a:r>
              <a:rPr lang="ru-RU" sz="1900" dirty="0" err="1"/>
              <a:t>доступних</a:t>
            </a:r>
            <a:r>
              <a:rPr lang="ru-RU" sz="1900" dirty="0"/>
              <a:t> для </a:t>
            </a:r>
            <a:r>
              <a:rPr lang="ru-RU" sz="1900" dirty="0" err="1"/>
              <a:t>спостереження</a:t>
            </a:r>
            <a:r>
              <a:rPr lang="ru-RU" sz="1900" dirty="0"/>
              <a:t> </a:t>
            </a:r>
            <a:r>
              <a:rPr lang="ru-RU" sz="1900" dirty="0" err="1"/>
              <a:t>об'єктів</a:t>
            </a:r>
            <a:r>
              <a:rPr lang="ru-RU" sz="1900" dirty="0"/>
              <a:t>, як </a:t>
            </a:r>
            <a:r>
              <a:rPr lang="ru-RU" sz="1900" dirty="0" err="1"/>
              <a:t>Оріон</a:t>
            </a:r>
            <a:r>
              <a:rPr lang="ru-RU" sz="1900" dirty="0"/>
              <a:t>, </a:t>
            </a:r>
            <a:r>
              <a:rPr lang="ru-RU" sz="1900" dirty="0" err="1"/>
              <a:t>розташований</a:t>
            </a:r>
            <a:r>
              <a:rPr lang="ru-RU" sz="1900" dirty="0"/>
              <a:t> </a:t>
            </a:r>
            <a:r>
              <a:rPr lang="ru-RU" sz="1900" dirty="0" err="1"/>
              <a:t>поблизу</a:t>
            </a:r>
            <a:r>
              <a:rPr lang="ru-RU" sz="1900" dirty="0"/>
              <a:t> </a:t>
            </a:r>
            <a:r>
              <a:rPr lang="ru-RU" sz="1900" dirty="0" err="1"/>
              <a:t>сузір'я</a:t>
            </a:r>
            <a:r>
              <a:rPr lang="ru-RU" sz="1900" dirty="0"/>
              <a:t> </a:t>
            </a:r>
            <a:r>
              <a:rPr lang="ru-RU" sz="1900" dirty="0" err="1"/>
              <a:t>Тельця</a:t>
            </a:r>
            <a:r>
              <a:rPr lang="ru-RU" sz="1900" dirty="0"/>
              <a:t>. </a:t>
            </a:r>
          </a:p>
          <a:p>
            <a:endParaRPr lang="ru-RU" sz="1900" dirty="0"/>
          </a:p>
          <a:p>
            <a:r>
              <a:rPr lang="ru-RU" sz="1900" dirty="0" err="1"/>
              <a:t>Оріон</a:t>
            </a:r>
            <a:r>
              <a:rPr lang="ru-RU" sz="1900" dirty="0"/>
              <a:t> </a:t>
            </a:r>
            <a:r>
              <a:rPr lang="ru-RU" sz="1900" dirty="0" err="1"/>
              <a:t>був</a:t>
            </a:r>
            <a:r>
              <a:rPr lang="ru-RU" sz="1900" dirty="0"/>
              <a:t> </a:t>
            </a:r>
            <a:r>
              <a:rPr lang="ru-RU" sz="1900" dirty="0" err="1"/>
              <a:t>сином</a:t>
            </a:r>
            <a:r>
              <a:rPr lang="ru-RU" sz="1900" dirty="0"/>
              <a:t> Посейдона - бога </a:t>
            </a:r>
            <a:r>
              <a:rPr lang="ru-RU" sz="1900" dirty="0" err="1"/>
              <a:t>морів</a:t>
            </a:r>
            <a:r>
              <a:rPr lang="ru-RU" sz="1900" dirty="0"/>
              <a:t> по </a:t>
            </a:r>
            <a:r>
              <a:rPr lang="ru-RU" sz="1900" dirty="0" err="1"/>
              <a:t>грецькій</a:t>
            </a:r>
            <a:r>
              <a:rPr lang="ru-RU" sz="1900" dirty="0"/>
              <a:t> </a:t>
            </a:r>
            <a:r>
              <a:rPr lang="ru-RU" sz="1900" dirty="0" err="1"/>
              <a:t>міфології</a:t>
            </a:r>
            <a:r>
              <a:rPr lang="ru-RU" sz="1900" dirty="0"/>
              <a:t> (по </a:t>
            </a:r>
            <a:r>
              <a:rPr lang="ru-RU" sz="1900" dirty="0" err="1"/>
              <a:t>римської</a:t>
            </a:r>
            <a:r>
              <a:rPr lang="ru-RU" sz="1900" dirty="0"/>
              <a:t> - Нептуна). </a:t>
            </a:r>
            <a:r>
              <a:rPr lang="ru-RU" sz="1900" dirty="0" err="1"/>
              <a:t>Він</a:t>
            </a:r>
            <a:r>
              <a:rPr lang="ru-RU" sz="1900" dirty="0"/>
              <a:t> </a:t>
            </a:r>
            <a:r>
              <a:rPr lang="ru-RU" sz="1900" dirty="0" err="1"/>
              <a:t>був</a:t>
            </a:r>
            <a:r>
              <a:rPr lang="ru-RU" sz="1900" dirty="0"/>
              <a:t> </a:t>
            </a:r>
            <a:r>
              <a:rPr lang="ru-RU" sz="1900" dirty="0" err="1"/>
              <a:t>знаменитим</a:t>
            </a:r>
            <a:r>
              <a:rPr lang="ru-RU" sz="1900" dirty="0"/>
              <a:t> </a:t>
            </a:r>
            <a:r>
              <a:rPr lang="ru-RU" sz="1900" dirty="0" err="1"/>
              <a:t>мисливцем</a:t>
            </a:r>
            <a:r>
              <a:rPr lang="ru-RU" sz="1900" dirty="0"/>
              <a:t>, </a:t>
            </a:r>
            <a:r>
              <a:rPr lang="ru-RU" sz="1900" dirty="0" err="1"/>
              <a:t>боровся</a:t>
            </a:r>
            <a:r>
              <a:rPr lang="ru-RU" sz="1900" dirty="0"/>
              <a:t> з </a:t>
            </a:r>
            <a:r>
              <a:rPr lang="ru-RU" sz="1900" dirty="0" err="1"/>
              <a:t>биком</a:t>
            </a:r>
            <a:r>
              <a:rPr lang="ru-RU" sz="1900" dirty="0"/>
              <a:t> і </a:t>
            </a:r>
            <a:r>
              <a:rPr lang="ru-RU" sz="1900" dirty="0" err="1"/>
              <a:t>похвалявся</a:t>
            </a:r>
            <a:r>
              <a:rPr lang="ru-RU" sz="1900" dirty="0"/>
              <a:t> </a:t>
            </a:r>
            <a:r>
              <a:rPr lang="ru-RU" sz="1900" dirty="0" err="1"/>
              <a:t>тим</a:t>
            </a:r>
            <a:r>
              <a:rPr lang="ru-RU" sz="1900" dirty="0"/>
              <a:t>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немає</a:t>
            </a:r>
            <a:r>
              <a:rPr lang="ru-RU" sz="1900" dirty="0"/>
              <a:t> </a:t>
            </a:r>
            <a:r>
              <a:rPr lang="ru-RU" sz="1900" dirty="0" err="1"/>
              <a:t>тварини</a:t>
            </a:r>
            <a:r>
              <a:rPr lang="ru-RU" sz="1900" dirty="0"/>
              <a:t>, </a:t>
            </a:r>
            <a:r>
              <a:rPr lang="ru-RU" sz="1900" dirty="0" err="1"/>
              <a:t>який</a:t>
            </a:r>
            <a:r>
              <a:rPr lang="ru-RU" sz="1900" dirty="0"/>
              <a:t> </a:t>
            </a:r>
            <a:r>
              <a:rPr lang="ru-RU" sz="1900" dirty="0" err="1"/>
              <a:t>він</a:t>
            </a:r>
            <a:r>
              <a:rPr lang="ru-RU" sz="1900" dirty="0"/>
              <a:t> не </a:t>
            </a:r>
            <a:r>
              <a:rPr lang="ru-RU" sz="1900" dirty="0" err="1"/>
              <a:t>зміг</a:t>
            </a:r>
            <a:r>
              <a:rPr lang="ru-RU" sz="1900" dirty="0"/>
              <a:t> </a:t>
            </a:r>
            <a:r>
              <a:rPr lang="ru-RU" sz="1900" dirty="0" err="1"/>
              <a:t>би</a:t>
            </a:r>
            <a:r>
              <a:rPr lang="ru-RU" sz="1900" dirty="0"/>
              <a:t> </a:t>
            </a:r>
            <a:r>
              <a:rPr lang="ru-RU" sz="1900" dirty="0" err="1"/>
              <a:t>перемогти</a:t>
            </a:r>
            <a:r>
              <a:rPr lang="ru-RU" sz="1900" dirty="0"/>
              <a:t>, за </a:t>
            </a:r>
            <a:r>
              <a:rPr lang="ru-RU" sz="1900" dirty="0" err="1"/>
              <a:t>що</a:t>
            </a:r>
            <a:r>
              <a:rPr lang="ru-RU" sz="1900" dirty="0"/>
              <a:t> Гера, </a:t>
            </a:r>
            <a:r>
              <a:rPr lang="ru-RU" sz="1900" dirty="0" err="1"/>
              <a:t>могутня</a:t>
            </a:r>
            <a:r>
              <a:rPr lang="ru-RU" sz="1900" dirty="0"/>
              <a:t> дружина </a:t>
            </a:r>
            <a:r>
              <a:rPr lang="ru-RU" sz="1900" dirty="0" err="1"/>
              <a:t>могутнього</a:t>
            </a:r>
            <a:r>
              <a:rPr lang="ru-RU" sz="1900" dirty="0"/>
              <a:t> Зевса, наслала на </a:t>
            </a:r>
            <a:r>
              <a:rPr lang="ru-RU" sz="1900" dirty="0" err="1"/>
              <a:t>нього</a:t>
            </a:r>
            <a:r>
              <a:rPr lang="ru-RU" sz="1900" dirty="0"/>
              <a:t> </a:t>
            </a:r>
            <a:r>
              <a:rPr lang="ru-RU" sz="1900" dirty="0" err="1"/>
              <a:t>Скорпіона</a:t>
            </a:r>
            <a:r>
              <a:rPr lang="ru-RU" sz="1900" dirty="0"/>
              <a:t>. </a:t>
            </a:r>
            <a:r>
              <a:rPr lang="ru-RU" sz="1900" dirty="0" err="1"/>
              <a:t>Оріон</a:t>
            </a:r>
            <a:r>
              <a:rPr lang="ru-RU" sz="1900" dirty="0"/>
              <a:t> очистив </a:t>
            </a:r>
            <a:r>
              <a:rPr lang="ru-RU" sz="1900" dirty="0" err="1"/>
              <a:t>від</a:t>
            </a:r>
            <a:r>
              <a:rPr lang="ru-RU" sz="1900" dirty="0"/>
              <a:t> диких </a:t>
            </a:r>
            <a:r>
              <a:rPr lang="ru-RU" sz="1900" dirty="0" err="1"/>
              <a:t>звірів</a:t>
            </a:r>
            <a:r>
              <a:rPr lang="ru-RU" sz="1900" dirty="0"/>
              <a:t> </a:t>
            </a:r>
            <a:r>
              <a:rPr lang="ru-RU" sz="1900" dirty="0" err="1"/>
              <a:t>острів</a:t>
            </a:r>
            <a:r>
              <a:rPr lang="ru-RU" sz="1900" dirty="0"/>
              <a:t> </a:t>
            </a:r>
            <a:r>
              <a:rPr lang="ru-RU" sz="1900" dirty="0" err="1"/>
              <a:t>Хиос</a:t>
            </a:r>
            <a:r>
              <a:rPr lang="ru-RU" sz="1900" dirty="0"/>
              <a:t> і став </a:t>
            </a:r>
            <a:r>
              <a:rPr lang="ru-RU" sz="1900" dirty="0" err="1"/>
              <a:t>просити</a:t>
            </a:r>
            <a:r>
              <a:rPr lang="ru-RU" sz="1900" dirty="0"/>
              <a:t> в царя </a:t>
            </a:r>
            <a:r>
              <a:rPr lang="ru-RU" sz="1900" dirty="0" err="1"/>
              <a:t>цього</a:t>
            </a:r>
            <a:r>
              <a:rPr lang="ru-RU" sz="1900" dirty="0"/>
              <a:t> острова руки </a:t>
            </a:r>
            <a:r>
              <a:rPr lang="ru-RU" sz="1900" dirty="0" err="1"/>
              <a:t>його</a:t>
            </a:r>
            <a:r>
              <a:rPr lang="ru-RU" sz="1900" dirty="0"/>
              <a:t> дочки, але той </a:t>
            </a:r>
            <a:r>
              <a:rPr lang="ru-RU" sz="1900" dirty="0" err="1"/>
              <a:t>відмовив</a:t>
            </a:r>
            <a:r>
              <a:rPr lang="ru-RU" sz="1900" dirty="0"/>
              <a:t> </a:t>
            </a:r>
            <a:r>
              <a:rPr lang="ru-RU" sz="1900" dirty="0" err="1"/>
              <a:t>йому</a:t>
            </a:r>
            <a:r>
              <a:rPr lang="ru-RU" sz="1900" dirty="0"/>
              <a:t>. </a:t>
            </a:r>
            <a:r>
              <a:rPr lang="ru-RU" sz="1900" dirty="0" err="1"/>
              <a:t>Оріон</a:t>
            </a:r>
            <a:r>
              <a:rPr lang="ru-RU" sz="1900" dirty="0"/>
              <a:t> </a:t>
            </a:r>
            <a:r>
              <a:rPr lang="ru-RU" sz="1900" dirty="0" err="1"/>
              <a:t>спробував</a:t>
            </a:r>
            <a:r>
              <a:rPr lang="ru-RU" sz="1900" dirty="0"/>
              <a:t> </a:t>
            </a:r>
            <a:r>
              <a:rPr lang="ru-RU" sz="1900" dirty="0" err="1"/>
              <a:t>викрасти</a:t>
            </a:r>
            <a:r>
              <a:rPr lang="ru-RU" sz="1900" dirty="0"/>
              <a:t> </a:t>
            </a:r>
            <a:r>
              <a:rPr lang="ru-RU" sz="1900" dirty="0" err="1"/>
              <a:t>дівчину</a:t>
            </a:r>
            <a:r>
              <a:rPr lang="ru-RU" sz="1900" dirty="0"/>
              <a:t>, і </a:t>
            </a:r>
            <a:r>
              <a:rPr lang="ru-RU" sz="1900" dirty="0" err="1"/>
              <a:t>цар</a:t>
            </a:r>
            <a:r>
              <a:rPr lang="ru-RU" sz="1900" dirty="0"/>
              <a:t> </a:t>
            </a:r>
            <a:r>
              <a:rPr lang="ru-RU" sz="1900" dirty="0" err="1"/>
              <a:t>помстився</a:t>
            </a:r>
            <a:r>
              <a:rPr lang="ru-RU" sz="1900" dirty="0"/>
              <a:t> </a:t>
            </a:r>
            <a:r>
              <a:rPr lang="ru-RU" sz="1900" dirty="0" err="1"/>
              <a:t>йому</a:t>
            </a:r>
            <a:r>
              <a:rPr lang="ru-RU" sz="1900" dirty="0"/>
              <a:t>: </a:t>
            </a:r>
            <a:r>
              <a:rPr lang="ru-RU" sz="1900" dirty="0" err="1"/>
              <a:t>напоївши</a:t>
            </a:r>
            <a:r>
              <a:rPr lang="ru-RU" sz="1900" dirty="0"/>
              <a:t> </a:t>
            </a:r>
            <a:r>
              <a:rPr lang="ru-RU" sz="1900" dirty="0" err="1"/>
              <a:t>доп'яна</a:t>
            </a:r>
            <a:r>
              <a:rPr lang="ru-RU" sz="1900" dirty="0"/>
              <a:t>, </a:t>
            </a:r>
            <a:r>
              <a:rPr lang="ru-RU" sz="1900" dirty="0" err="1"/>
              <a:t>він</a:t>
            </a:r>
            <a:r>
              <a:rPr lang="ru-RU" sz="1900" dirty="0"/>
              <a:t> </a:t>
            </a:r>
            <a:r>
              <a:rPr lang="ru-RU" sz="1900" dirty="0" err="1"/>
              <a:t>засліпив</a:t>
            </a:r>
            <a:r>
              <a:rPr lang="ru-RU" sz="1900" dirty="0"/>
              <a:t> </a:t>
            </a:r>
            <a:r>
              <a:rPr lang="ru-RU" sz="1900" dirty="0" err="1"/>
              <a:t>Оріона</a:t>
            </a:r>
            <a:r>
              <a:rPr lang="ru-RU" sz="1900" dirty="0"/>
              <a:t>. </a:t>
            </a:r>
          </a:p>
          <a:p>
            <a:endParaRPr lang="ru-RU" sz="1900" dirty="0"/>
          </a:p>
          <a:p>
            <a:r>
              <a:rPr lang="ru-RU" sz="1900" dirty="0"/>
              <a:t>Гелиос повернув </a:t>
            </a:r>
            <a:r>
              <a:rPr lang="ru-RU" sz="1900" dirty="0" err="1"/>
              <a:t>Оріону</a:t>
            </a:r>
            <a:r>
              <a:rPr lang="ru-RU" sz="1900" dirty="0"/>
              <a:t> </a:t>
            </a:r>
            <a:r>
              <a:rPr lang="ru-RU" sz="1900" dirty="0" err="1"/>
              <a:t>зір</a:t>
            </a:r>
            <a:r>
              <a:rPr lang="ru-RU" sz="1900" dirty="0"/>
              <a:t>, але </a:t>
            </a:r>
            <a:r>
              <a:rPr lang="ru-RU" sz="1900" dirty="0" err="1"/>
              <a:t>від</a:t>
            </a:r>
            <a:r>
              <a:rPr lang="ru-RU" sz="1900" dirty="0"/>
              <a:t> укусу </a:t>
            </a:r>
            <a:r>
              <a:rPr lang="ru-RU" sz="1900" dirty="0" err="1"/>
              <a:t>посланого</a:t>
            </a:r>
            <a:r>
              <a:rPr lang="ru-RU" sz="1900" dirty="0"/>
              <a:t> Герой </a:t>
            </a:r>
            <a:r>
              <a:rPr lang="ru-RU" sz="1900" dirty="0" err="1"/>
              <a:t>Скорпіона</a:t>
            </a:r>
            <a:r>
              <a:rPr lang="ru-RU" sz="1900" dirty="0"/>
              <a:t> </a:t>
            </a:r>
            <a:r>
              <a:rPr lang="ru-RU" sz="1900" dirty="0" err="1"/>
              <a:t>Оріон</a:t>
            </a:r>
            <a:r>
              <a:rPr lang="ru-RU" sz="1900" dirty="0"/>
              <a:t> усе-таки </a:t>
            </a:r>
            <a:r>
              <a:rPr lang="ru-RU" sz="1900" dirty="0" err="1"/>
              <a:t>загинув</a:t>
            </a:r>
            <a:r>
              <a:rPr lang="ru-RU" sz="1900" dirty="0"/>
              <a:t>. Зевс </a:t>
            </a:r>
            <a:r>
              <a:rPr lang="ru-RU" sz="1900" dirty="0" err="1"/>
              <a:t>помістив</a:t>
            </a:r>
            <a:r>
              <a:rPr lang="ru-RU" sz="1900" dirty="0"/>
              <a:t> </a:t>
            </a:r>
            <a:r>
              <a:rPr lang="ru-RU" sz="1900" dirty="0" err="1"/>
              <a:t>його</a:t>
            </a:r>
            <a:r>
              <a:rPr lang="ru-RU" sz="1900" dirty="0"/>
              <a:t> на </a:t>
            </a:r>
            <a:r>
              <a:rPr lang="ru-RU" sz="1900" dirty="0" err="1"/>
              <a:t>небі</a:t>
            </a:r>
            <a:r>
              <a:rPr lang="ru-RU" sz="1900" dirty="0"/>
              <a:t> таким чином,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він</a:t>
            </a:r>
            <a:r>
              <a:rPr lang="ru-RU" sz="1900" dirty="0"/>
              <a:t> </a:t>
            </a:r>
            <a:r>
              <a:rPr lang="ru-RU" sz="1900" dirty="0" err="1"/>
              <a:t>може</a:t>
            </a:r>
            <a:r>
              <a:rPr lang="ru-RU" sz="1900" dirty="0"/>
              <a:t> </a:t>
            </a:r>
            <a:r>
              <a:rPr lang="ru-RU" sz="1900" dirty="0" err="1"/>
              <a:t>завжди</a:t>
            </a:r>
            <a:r>
              <a:rPr lang="ru-RU" sz="1900" dirty="0"/>
              <a:t> </a:t>
            </a:r>
            <a:r>
              <a:rPr lang="ru-RU" sz="1900" dirty="0" err="1"/>
              <a:t>піти</a:t>
            </a:r>
            <a:r>
              <a:rPr lang="ru-RU" sz="1900" dirty="0"/>
              <a:t> </a:t>
            </a:r>
            <a:r>
              <a:rPr lang="ru-RU" sz="1900" dirty="0" err="1"/>
              <a:t>від</a:t>
            </a:r>
            <a:r>
              <a:rPr lang="ru-RU" sz="1900" dirty="0"/>
              <a:t> </a:t>
            </a:r>
            <a:r>
              <a:rPr lang="ru-RU" sz="1900" dirty="0" err="1"/>
              <a:t>свого</a:t>
            </a:r>
            <a:r>
              <a:rPr lang="ru-RU" sz="1900" dirty="0"/>
              <a:t> </a:t>
            </a:r>
            <a:r>
              <a:rPr lang="ru-RU" sz="1900" dirty="0" err="1"/>
              <a:t>переслідувача</a:t>
            </a:r>
            <a:r>
              <a:rPr lang="ru-RU" sz="1900" dirty="0"/>
              <a:t>, і </a:t>
            </a:r>
            <a:r>
              <a:rPr lang="ru-RU" sz="1900" dirty="0" err="1"/>
              <a:t>дійсно</a:t>
            </a:r>
            <a:r>
              <a:rPr lang="ru-RU" sz="1900" dirty="0"/>
              <a:t>, </a:t>
            </a:r>
            <a:r>
              <a:rPr lang="ru-RU" sz="1900" dirty="0" err="1"/>
              <a:t>ці</a:t>
            </a:r>
            <a:r>
              <a:rPr lang="ru-RU" sz="1900" dirty="0"/>
              <a:t> два </a:t>
            </a:r>
            <a:r>
              <a:rPr lang="ru-RU" sz="1900" dirty="0" err="1"/>
              <a:t>сузір'я</a:t>
            </a:r>
            <a:r>
              <a:rPr lang="ru-RU" sz="1900" dirty="0"/>
              <a:t> </a:t>
            </a:r>
            <a:r>
              <a:rPr lang="ru-RU" sz="1900" dirty="0" err="1"/>
              <a:t>одночасно</a:t>
            </a:r>
            <a:r>
              <a:rPr lang="ru-RU" sz="1900" dirty="0"/>
              <a:t> на </a:t>
            </a:r>
            <a:r>
              <a:rPr lang="ru-RU" sz="1900" dirty="0" err="1"/>
              <a:t>небі</a:t>
            </a:r>
            <a:r>
              <a:rPr lang="ru-RU" sz="1900" dirty="0"/>
              <a:t> не </a:t>
            </a:r>
            <a:r>
              <a:rPr lang="ru-RU" sz="1900" dirty="0" err="1"/>
              <a:t>видні</a:t>
            </a:r>
            <a:r>
              <a:rPr lang="ru-RU" sz="1900" dirty="0"/>
              <a:t> </a:t>
            </a:r>
            <a:r>
              <a:rPr lang="ru-RU" sz="1900" dirty="0" err="1"/>
              <a:t>ніколи</a:t>
            </a:r>
            <a:endParaRPr lang="ru-RU" sz="19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81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78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107</TotalTime>
  <Words>2254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Горизонт</vt:lpstr>
      <vt:lpstr>Міфи та ЛЕГЕНДИ зоряного неба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2013-09-30T15:59:08Z</dcterms:created>
  <dcterms:modified xsi:type="dcterms:W3CDTF">2013-09-30T17:47:01Z</dcterms:modified>
</cp:coreProperties>
</file>