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A1ADD-1D8F-4DC9-BF1D-DC1655D4590F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04AB9-656B-49DB-A4E2-B0284B0E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97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04AB9-656B-49DB-A4E2-B0284B0E214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99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98B965D-7EAF-4F6E-9203-C37AA70E1768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B0C5ADF-05EE-4C4B-97B6-38AD4E90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218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965D-7EAF-4F6E-9203-C37AA70E1768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5ADF-05EE-4C4B-97B6-38AD4E90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47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965D-7EAF-4F6E-9203-C37AA70E1768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5ADF-05EE-4C4B-97B6-38AD4E90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42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965D-7EAF-4F6E-9203-C37AA70E1768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5ADF-05EE-4C4B-97B6-38AD4E90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882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965D-7EAF-4F6E-9203-C37AA70E1768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5ADF-05EE-4C4B-97B6-38AD4E90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68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965D-7EAF-4F6E-9203-C37AA70E1768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5ADF-05EE-4C4B-97B6-38AD4E90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572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965D-7EAF-4F6E-9203-C37AA70E1768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5ADF-05EE-4C4B-97B6-38AD4E90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897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98B965D-7EAF-4F6E-9203-C37AA70E1768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5ADF-05EE-4C4B-97B6-38AD4E90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35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98B965D-7EAF-4F6E-9203-C37AA70E1768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5ADF-05EE-4C4B-97B6-38AD4E90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9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965D-7EAF-4F6E-9203-C37AA70E1768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5ADF-05EE-4C4B-97B6-38AD4E90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55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965D-7EAF-4F6E-9203-C37AA70E1768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5ADF-05EE-4C4B-97B6-38AD4E90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1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965D-7EAF-4F6E-9203-C37AA70E1768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5ADF-05EE-4C4B-97B6-38AD4E90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1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965D-7EAF-4F6E-9203-C37AA70E1768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5ADF-05EE-4C4B-97B6-38AD4E90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2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965D-7EAF-4F6E-9203-C37AA70E1768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5ADF-05EE-4C4B-97B6-38AD4E90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10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965D-7EAF-4F6E-9203-C37AA70E1768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5ADF-05EE-4C4B-97B6-38AD4E90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1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965D-7EAF-4F6E-9203-C37AA70E1768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5ADF-05EE-4C4B-97B6-38AD4E90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87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965D-7EAF-4F6E-9203-C37AA70E1768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5ADF-05EE-4C4B-97B6-38AD4E90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0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98B965D-7EAF-4F6E-9203-C37AA70E1768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B0C5ADF-05EE-4C4B-97B6-38AD4E90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25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619794"/>
            <a:ext cx="8825658" cy="3157587"/>
          </a:xfrm>
        </p:spPr>
        <p:txBody>
          <a:bodyPr/>
          <a:lstStyle/>
          <a:p>
            <a:r>
              <a:rPr lang="ru-RU" sz="8000" dirty="0"/>
              <a:t> </a:t>
            </a:r>
            <a:r>
              <a:rPr lang="ru-RU" sz="8000" dirty="0" smtClean="0"/>
              <a:t>       Радиация 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29866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         Радиация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      </a:t>
            </a:r>
            <a:r>
              <a:rPr lang="ru-RU" sz="2400" dirty="0" smtClean="0">
                <a:solidFill>
                  <a:srgbClr val="FF0000"/>
                </a:solidFill>
              </a:rPr>
              <a:t>Источники излучения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FF0000"/>
                </a:solidFill>
              </a:rPr>
              <a:t>искусственные источники излучения: 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предприятия, автономные электростанции,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Военные объекты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FF0000"/>
                </a:solidFill>
              </a:rPr>
              <a:t>Электронные источники облучения: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Солнечные вспышки , природный газ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32" y="2735617"/>
            <a:ext cx="5134865" cy="328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877874"/>
            <a:ext cx="8825659" cy="1003178"/>
          </a:xfrm>
        </p:spPr>
        <p:txBody>
          <a:bodyPr/>
          <a:lstStyle/>
          <a:p>
            <a:r>
              <a:rPr lang="ru-RU" dirty="0"/>
              <a:t>характеристика очагов поражения при авариях на </a:t>
            </a:r>
            <a:r>
              <a:rPr lang="ru-RU" dirty="0" smtClean="0"/>
              <a:t>АЕС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При  авариях на АЕС образуются районе радиоактивного заражения, которые разделяются на зоны </a:t>
            </a:r>
          </a:p>
          <a:p>
            <a:r>
              <a:rPr lang="ru-RU" sz="1000" dirty="0" smtClean="0"/>
              <a:t>А — умеренного </a:t>
            </a:r>
          </a:p>
          <a:p>
            <a:r>
              <a:rPr lang="ru-RU" sz="1000" dirty="0" smtClean="0"/>
              <a:t>Б — сильного</a:t>
            </a:r>
          </a:p>
          <a:p>
            <a:r>
              <a:rPr lang="ru-RU" sz="1000" dirty="0" smtClean="0"/>
              <a:t>В — опасного</a:t>
            </a:r>
          </a:p>
          <a:p>
            <a:r>
              <a:rPr lang="ru-RU" sz="1000" dirty="0" smtClean="0"/>
              <a:t> Г — чрезвычайно опасного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Основной причиной на АЕС является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FF0000"/>
                </a:solidFill>
              </a:rPr>
              <a:t>Отказ оборудования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FF0000"/>
                </a:solidFill>
              </a:rPr>
              <a:t>Внешние события (падения самолета, стихийные бедствия </a:t>
            </a:r>
            <a:r>
              <a:rPr lang="ru-RU" sz="1000" dirty="0" err="1" smtClean="0">
                <a:solidFill>
                  <a:srgbClr val="FF0000"/>
                </a:solidFill>
              </a:rPr>
              <a:t>т.д</a:t>
            </a:r>
            <a:r>
              <a:rPr lang="ru-RU" sz="1000" dirty="0" smtClean="0">
                <a:solidFill>
                  <a:srgbClr val="FF0000"/>
                </a:solidFill>
              </a:rPr>
              <a:t> ) </a:t>
            </a:r>
          </a:p>
          <a:p>
            <a:endParaRPr lang="ru-RU" sz="1000" dirty="0" smtClean="0"/>
          </a:p>
          <a:p>
            <a:endParaRPr lang="ru-RU" sz="1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823" y="3017520"/>
            <a:ext cx="42481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460795" cy="706964"/>
          </a:xfrm>
        </p:spPr>
        <p:txBody>
          <a:bodyPr/>
          <a:lstStyle/>
          <a:p>
            <a:r>
              <a:rPr lang="ru-RU" dirty="0" smtClean="0"/>
              <a:t>ПОСЛЕДСТВИЯ РАДИАЦИОНЫХ АВАРИЙ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509583"/>
            <a:ext cx="3861183" cy="381054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61224"/>
            <a:ext cx="6270171" cy="504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286" y="529531"/>
            <a:ext cx="10340360" cy="1551818"/>
          </a:xfrm>
        </p:spPr>
        <p:txBody>
          <a:bodyPr/>
          <a:lstStyle/>
          <a:p>
            <a:r>
              <a:rPr lang="ru-RU" dirty="0" smtClean="0"/>
              <a:t>Классификация возможных </a:t>
            </a:r>
            <a:r>
              <a:rPr lang="ru-RU" dirty="0"/>
              <a:t>последствий  облучения людей             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23" y="2443779"/>
            <a:ext cx="6749574" cy="4414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bliqueBottom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716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Воздействии реакции на организм человека 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1-я группа</a:t>
            </a:r>
            <a:r>
              <a:rPr lang="ru-RU" sz="1200" dirty="0" smtClean="0"/>
              <a:t>: воздействия на красный </a:t>
            </a:r>
          </a:p>
          <a:p>
            <a:pPr marL="0" indent="0">
              <a:buNone/>
            </a:pPr>
            <a:r>
              <a:rPr lang="ru-RU" sz="1200" dirty="0" smtClean="0"/>
              <a:t>косный мозг, половые органы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2-я группа </a:t>
            </a:r>
            <a:r>
              <a:rPr lang="ru-RU" sz="1200" dirty="0" smtClean="0"/>
              <a:t>:мышцы, щитовидная железа, </a:t>
            </a:r>
          </a:p>
          <a:p>
            <a:pPr marL="0" indent="0">
              <a:buNone/>
            </a:pPr>
            <a:r>
              <a:rPr lang="ru-RU" sz="1200" dirty="0" smtClean="0"/>
              <a:t>печень, почки ,желудок, жировая ткань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3-я группа</a:t>
            </a:r>
            <a:r>
              <a:rPr lang="ru-RU" sz="1200" dirty="0" smtClean="0"/>
              <a:t>: кожный покров, костная ткань, </a:t>
            </a:r>
          </a:p>
          <a:p>
            <a:pPr marL="0" indent="0">
              <a:buNone/>
            </a:pPr>
            <a:r>
              <a:rPr lang="ru-RU" sz="1200" dirty="0" smtClean="0"/>
              <a:t>кисти рук, предплечье ,голени и стопы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42" y="2182147"/>
            <a:ext cx="5516152" cy="45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04" y="903053"/>
            <a:ext cx="8856616" cy="6359895"/>
          </a:xfrm>
        </p:spPr>
      </p:pic>
    </p:spTree>
    <p:extLst>
      <p:ext uri="{BB962C8B-B14F-4D97-AF65-F5344CB8AC3E}">
        <p14:creationId xmlns:p14="http://schemas.microsoft.com/office/powerpoint/2010/main" val="1087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" y="631371"/>
            <a:ext cx="10032274" cy="6226629"/>
          </a:xfrm>
        </p:spPr>
      </p:pic>
    </p:spTree>
    <p:extLst>
      <p:ext uri="{BB962C8B-B14F-4D97-AF65-F5344CB8AC3E}">
        <p14:creationId xmlns:p14="http://schemas.microsoft.com/office/powerpoint/2010/main" val="12366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605942"/>
            <a:ext cx="8595360" cy="6439784"/>
          </a:xfrm>
        </p:spPr>
      </p:pic>
    </p:spTree>
    <p:extLst>
      <p:ext uri="{BB962C8B-B14F-4D97-AF65-F5344CB8AC3E}">
        <p14:creationId xmlns:p14="http://schemas.microsoft.com/office/powerpoint/2010/main" val="22883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49</TotalTime>
  <Words>137</Words>
  <Application>Microsoft Office PowerPoint</Application>
  <PresentationFormat>Широкоэкранный</PresentationFormat>
  <Paragraphs>27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Wingdings 3</vt:lpstr>
      <vt:lpstr>Ион (конференц-зал)</vt:lpstr>
      <vt:lpstr>        Радиация </vt:lpstr>
      <vt:lpstr>                       Радиация </vt:lpstr>
      <vt:lpstr>характеристика очагов поражения при авариях на АЕС</vt:lpstr>
      <vt:lpstr>ПОСЛЕДСТВИЯ РАДИАЦИОНЫХ АВАРИЙ</vt:lpstr>
      <vt:lpstr>Классификация возможных последствий  облучения людей              </vt:lpstr>
      <vt:lpstr>Воздействии реакции на организм человека 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Радиация </dc:title>
  <dc:creator>Мария Шкурко</dc:creator>
  <cp:lastModifiedBy>Мария Шкурко</cp:lastModifiedBy>
  <cp:revision>6</cp:revision>
  <dcterms:created xsi:type="dcterms:W3CDTF">2014-03-24T10:43:51Z</dcterms:created>
  <dcterms:modified xsi:type="dcterms:W3CDTF">2014-03-24T11:33:38Z</dcterms:modified>
</cp:coreProperties>
</file>