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93959E6-847B-4937-8C3D-49CDB5BA4EF3}" type="datetimeFigureOut">
              <a:rPr lang="uk-UA" smtClean="0"/>
              <a:pPr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dirty="0" smtClean="0">
                <a:solidFill>
                  <a:schemeClr val="accent1"/>
                </a:solidFill>
              </a:rPr>
              <a:t>Поляризація </a:t>
            </a:r>
            <a:r>
              <a:rPr lang="uk-UA" sz="6600" dirty="0" smtClean="0">
                <a:solidFill>
                  <a:schemeClr val="accent1"/>
                </a:solidFill>
              </a:rPr>
              <a:t>світла</a:t>
            </a:r>
            <a:endParaRPr lang="ru-RU" sz="6600" dirty="0">
              <a:solidFill>
                <a:schemeClr val="accent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у</a:t>
            </a:r>
            <a:r>
              <a:rPr lang="uk-UA" dirty="0" smtClean="0"/>
              <a:t>чениці 11-А класу</a:t>
            </a:r>
          </a:p>
          <a:p>
            <a:r>
              <a:rPr lang="uk-UA" dirty="0" err="1" smtClean="0"/>
              <a:t>Маковійчук</a:t>
            </a:r>
            <a:r>
              <a:rPr lang="uk-UA" dirty="0" smtClean="0"/>
              <a:t> Анни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1442674"/>
          </a:xfrm>
        </p:spPr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Поляризація світла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2476871"/>
          </a:xfrm>
        </p:spPr>
        <p:txBody>
          <a:bodyPr>
            <a:normAutofit/>
          </a:bodyPr>
          <a:lstStyle/>
          <a:p>
            <a:r>
              <a:rPr lang="uk-UA" dirty="0" smtClean="0"/>
              <a:t>Площина в якій коливається вектор </a:t>
            </a:r>
            <a:r>
              <a:rPr lang="uk-UA" b="1" dirty="0" smtClean="0"/>
              <a:t>Е </a:t>
            </a:r>
            <a:r>
              <a:rPr lang="uk-UA" dirty="0" smtClean="0"/>
              <a:t>називається </a:t>
            </a:r>
            <a:r>
              <a:rPr lang="uk-UA" i="1" dirty="0" smtClean="0"/>
              <a:t>площиною коливань.</a:t>
            </a:r>
          </a:p>
          <a:p>
            <a:r>
              <a:rPr lang="uk-UA" dirty="0" smtClean="0"/>
              <a:t>Площина в якій коливається вектор </a:t>
            </a:r>
            <a:r>
              <a:rPr lang="uk-UA" b="1" dirty="0" smtClean="0"/>
              <a:t>В</a:t>
            </a:r>
            <a:r>
              <a:rPr lang="uk-UA" dirty="0" smtClean="0"/>
              <a:t> називається </a:t>
            </a:r>
            <a:r>
              <a:rPr lang="uk-UA" i="1" dirty="0" smtClean="0"/>
              <a:t>площиною </a:t>
            </a:r>
            <a:r>
              <a:rPr lang="uk-UA" i="1" dirty="0" smtClean="0"/>
              <a:t>поляризації.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3645024"/>
            <a:ext cx="6971826" cy="262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Поляризація світла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844824"/>
            <a:ext cx="4186238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Природне світло – </a:t>
            </a:r>
            <a:r>
              <a:rPr lang="uk-UA" sz="2800" i="1" dirty="0" smtClean="0"/>
              <a:t>неполяризоване</a:t>
            </a:r>
          </a:p>
          <a:p>
            <a:r>
              <a:rPr lang="uk-UA" sz="2800" dirty="0" smtClean="0"/>
              <a:t>Переважаюча роль вектора Е – </a:t>
            </a:r>
            <a:r>
              <a:rPr lang="uk-UA" sz="2800" i="1" dirty="0" smtClean="0"/>
              <a:t>частково поляризоване</a:t>
            </a:r>
          </a:p>
          <a:p>
            <a:r>
              <a:rPr lang="uk-UA" sz="2800" dirty="0" smtClean="0"/>
              <a:t>Вектор Е коливається в певній площині - </a:t>
            </a:r>
            <a:r>
              <a:rPr lang="uk-UA" sz="2800" i="1" dirty="0" smtClean="0"/>
              <a:t>поляризоване</a:t>
            </a:r>
            <a:endParaRPr lang="ru-RU" sz="2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3400" y="1844824"/>
            <a:ext cx="4523395" cy="32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41440" cy="1442674"/>
          </a:xfrm>
        </p:spPr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Причини поляризації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2891" y="1556792"/>
            <a:ext cx="7334200" cy="2182700"/>
          </a:xfrm>
        </p:spPr>
        <p:txBody>
          <a:bodyPr/>
          <a:lstStyle/>
          <a:p>
            <a:r>
              <a:rPr lang="uk-UA" dirty="0" smtClean="0"/>
              <a:t>Проходження світла через деякі кристали (турмалін).</a:t>
            </a:r>
          </a:p>
          <a:p>
            <a:r>
              <a:rPr lang="uk-UA" dirty="0" smtClean="0"/>
              <a:t>Відбивання та заломлення світла не межі двох діелектриків.</a:t>
            </a:r>
          </a:p>
          <a:p>
            <a:r>
              <a:rPr lang="uk-UA" dirty="0" smtClean="0"/>
              <a:t>Подвійне світлозаломлення.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13" y="3840087"/>
            <a:ext cx="4264918" cy="264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5876"/>
            <a:ext cx="4473015" cy="270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" y="1675429"/>
            <a:ext cx="9036496" cy="490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1746" y="232755"/>
            <a:ext cx="8041440" cy="1442674"/>
          </a:xfrm>
        </p:spPr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Поляризація світла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/>
                </a:solidFill>
              </a:rPr>
              <a:t>Проходження світла </a:t>
            </a:r>
            <a:br>
              <a:rPr lang="uk-UA" dirty="0" smtClean="0">
                <a:solidFill>
                  <a:schemeClr val="accent1"/>
                </a:solidFill>
              </a:rPr>
            </a:br>
            <a:r>
              <a:rPr lang="uk-UA" dirty="0" smtClean="0">
                <a:solidFill>
                  <a:schemeClr val="accent1"/>
                </a:solidFill>
              </a:rPr>
              <a:t>через </a:t>
            </a:r>
            <a:r>
              <a:rPr lang="uk-UA" dirty="0" smtClean="0">
                <a:solidFill>
                  <a:schemeClr val="accent1"/>
                </a:solidFill>
              </a:rPr>
              <a:t>деякі </a:t>
            </a:r>
            <a:r>
              <a:rPr lang="uk-UA" dirty="0" smtClean="0">
                <a:solidFill>
                  <a:schemeClr val="accent1"/>
                </a:solidFill>
              </a:rPr>
              <a:t>кристали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916832"/>
            <a:ext cx="3626909" cy="272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4259343"/>
            <a:ext cx="6156176" cy="23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861048"/>
            <a:ext cx="3127103" cy="28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1442674"/>
          </a:xfrm>
        </p:spPr>
        <p:txBody>
          <a:bodyPr/>
          <a:lstStyle/>
          <a:p>
            <a:r>
              <a:rPr lang="ru-RU" dirty="0" err="1">
                <a:solidFill>
                  <a:schemeClr val="accent1"/>
                </a:solidFill>
              </a:rPr>
              <a:t>Використання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поляризованого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світла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err="1"/>
              <a:t>Поляризація</a:t>
            </a:r>
            <a:r>
              <a:rPr lang="ru-RU" sz="2000" i="1" dirty="0"/>
              <a:t> </a:t>
            </a:r>
            <a:r>
              <a:rPr lang="ru-RU" sz="2000" i="1" dirty="0" err="1"/>
              <a:t>електромагнітних</a:t>
            </a:r>
            <a:r>
              <a:rPr lang="ru-RU" sz="2000" i="1" dirty="0"/>
              <a:t> </a:t>
            </a:r>
            <a:r>
              <a:rPr lang="ru-RU" sz="2000" i="1" dirty="0" err="1"/>
              <a:t>хвиль</a:t>
            </a:r>
            <a:r>
              <a:rPr lang="ru-RU" sz="2000" i="1" dirty="0"/>
              <a:t> і, </a:t>
            </a:r>
            <a:r>
              <a:rPr lang="ru-RU" sz="2000" i="1" dirty="0" err="1"/>
              <a:t>зокрема</a:t>
            </a:r>
            <a:r>
              <a:rPr lang="ru-RU" sz="2000" i="1" dirty="0"/>
              <a:t>, </a:t>
            </a:r>
            <a:r>
              <a:rPr lang="ru-RU" sz="2000" i="1" dirty="0" err="1"/>
              <a:t>світла</a:t>
            </a:r>
            <a:r>
              <a:rPr lang="ru-RU" sz="2000" i="1" dirty="0"/>
              <a:t>, </a:t>
            </a:r>
            <a:r>
              <a:rPr lang="ru-RU" sz="2000" i="1" dirty="0" smtClean="0"/>
              <a:t>широко </a:t>
            </a:r>
            <a:r>
              <a:rPr lang="ru-RU" sz="2000" i="1" dirty="0" err="1" smtClean="0"/>
              <a:t>викорис-товується</a:t>
            </a:r>
            <a:r>
              <a:rPr lang="ru-RU" sz="2000" i="1" dirty="0" smtClean="0"/>
              <a:t> </a:t>
            </a:r>
            <a:r>
              <a:rPr lang="ru-RU" sz="2000" i="1" dirty="0"/>
              <a:t>в </a:t>
            </a:r>
            <a:r>
              <a:rPr lang="ru-RU" sz="2000" i="1" dirty="0" err="1"/>
              <a:t>сучасній</a:t>
            </a:r>
            <a:r>
              <a:rPr lang="ru-RU" sz="2000" i="1" dirty="0"/>
              <a:t> </a:t>
            </a:r>
            <a:r>
              <a:rPr lang="ru-RU" sz="2000" i="1" dirty="0" err="1"/>
              <a:t>технології</a:t>
            </a:r>
            <a:r>
              <a:rPr lang="ru-RU" sz="2000" i="1" dirty="0" smtClean="0"/>
              <a:t>.</a:t>
            </a:r>
          </a:p>
          <a:p>
            <a:pPr marL="0" indent="0">
              <a:buNone/>
            </a:pPr>
            <a:endParaRPr lang="ru-RU" sz="2000" i="1" dirty="0" smtClean="0"/>
          </a:p>
          <a:p>
            <a:r>
              <a:rPr lang="ru-RU" sz="2000" dirty="0" err="1"/>
              <a:t>Рідкокристалічні</a:t>
            </a:r>
            <a:r>
              <a:rPr lang="ru-RU" sz="2000" dirty="0"/>
              <a:t> </a:t>
            </a:r>
            <a:r>
              <a:rPr lang="ru-RU" sz="2000" dirty="0" err="1" smtClean="0"/>
              <a:t>дисплеї</a:t>
            </a:r>
            <a:endParaRPr lang="ru-RU" sz="2000" dirty="0" smtClean="0"/>
          </a:p>
          <a:p>
            <a:r>
              <a:rPr lang="ru-RU" sz="2000" dirty="0" err="1"/>
              <a:t>Стереоскопічне</a:t>
            </a:r>
            <a:r>
              <a:rPr lang="ru-RU" sz="2000" dirty="0"/>
              <a:t> </a:t>
            </a:r>
            <a:r>
              <a:rPr lang="ru-RU" sz="2000" dirty="0" err="1" smtClean="0"/>
              <a:t>кіно</a:t>
            </a:r>
            <a:endParaRPr lang="ru-RU" sz="2000" dirty="0" smtClean="0"/>
          </a:p>
          <a:p>
            <a:r>
              <a:rPr lang="ru-RU" sz="2000" dirty="0" err="1"/>
              <a:t>Інше</a:t>
            </a:r>
            <a:endParaRPr lang="ru-RU" sz="2000" dirty="0"/>
          </a:p>
        </p:txBody>
      </p:sp>
      <p:pic>
        <p:nvPicPr>
          <p:cNvPr id="3075" name="Picture 3" descr="C:\Documents and Settings\Admin\Рабочий стол\2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64348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Другая 1">
      <a:majorFont>
        <a:latin typeface="Gabriola"/>
        <a:ea typeface=""/>
        <a:cs typeface=""/>
      </a:majorFont>
      <a:minorFont>
        <a:latin typeface="Times New Roman"/>
        <a:ea typeface=""/>
        <a:cs typeface="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TM01790492[[fn=Тетрадь для рисования]]</Template>
  <TotalTime>80</TotalTime>
  <Words>99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Sketchbook</vt:lpstr>
      <vt:lpstr>Поляризація світла</vt:lpstr>
      <vt:lpstr>Поляризація світла</vt:lpstr>
      <vt:lpstr>Поляризація світла</vt:lpstr>
      <vt:lpstr>Причини поляризації</vt:lpstr>
      <vt:lpstr>Поляризація світла</vt:lpstr>
      <vt:lpstr>Проходження світла  через деякі кристали</vt:lpstr>
      <vt:lpstr>Використання поляризованого світла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Поляризація світла. Дисперсія. Спектроскоп</dc:title>
  <cp:lastModifiedBy>admin</cp:lastModifiedBy>
  <cp:revision>24</cp:revision>
  <dcterms:modified xsi:type="dcterms:W3CDTF">2015-02-02T00:07:18Z</dcterms:modified>
</cp:coreProperties>
</file>