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Кристаллические и аморфные тела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887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200800" cy="1800200"/>
          </a:xfrm>
        </p:spPr>
        <p:txBody>
          <a:bodyPr/>
          <a:lstStyle/>
          <a:p>
            <a:r>
              <a:rPr lang="ru-RU" dirty="0"/>
              <a:t> Наглядные картины расположения атомов в кристалле удается получать с помощью электронного микроскопа и ионного </a:t>
            </a:r>
            <a:r>
              <a:rPr lang="ru-RU" dirty="0" smtClean="0"/>
              <a:t>проектора.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6362700" cy="410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2737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9"/>
            <a:ext cx="7056784" cy="792088"/>
          </a:xfrm>
        </p:spPr>
        <p:txBody>
          <a:bodyPr/>
          <a:lstStyle/>
          <a:p>
            <a:r>
              <a:rPr lang="ru-RU" dirty="0" smtClean="0"/>
              <a:t>Аморфные тела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632848" cy="2232248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Аморфными </a:t>
            </a:r>
            <a:r>
              <a:rPr lang="ru-RU" dirty="0"/>
              <a:t>называются тела, физические свойства которых одинаковы по всем направлениям. Примерами аморфных тел могут служить куски затвердевшей смолы, янтарь, изделия из стекла. Аморфные тела являются </a:t>
            </a:r>
            <a:r>
              <a:rPr lang="ru-RU" i="1" dirty="0"/>
              <a:t>изотропными</a:t>
            </a:r>
            <a:r>
              <a:rPr lang="ru-RU" dirty="0"/>
              <a:t> телами.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31714"/>
            <a:ext cx="6840760" cy="342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9433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7056784" cy="4814349"/>
          </a:xfrm>
        </p:spPr>
        <p:txBody>
          <a:bodyPr/>
          <a:lstStyle/>
          <a:p>
            <a:r>
              <a:rPr lang="ru-RU" dirty="0"/>
              <a:t> Твердые тела, в которых атомы или молекулы расположены упорядоченно и образуют периодически повторяющуюся внутреннюю структуру, называются </a:t>
            </a:r>
            <a:r>
              <a:rPr lang="ru-RU" i="1" dirty="0"/>
              <a:t>кристаллами</a:t>
            </a:r>
            <a:r>
              <a:rPr lang="ru-RU" dirty="0"/>
              <a:t>. Физические свойства кристаллических тел неодинаковы в различных направлениях, но совпадают в параллельных направлениях. Это свойство кристаллов называется </a:t>
            </a:r>
            <a:r>
              <a:rPr lang="ru-RU" i="1" dirty="0" err="1"/>
              <a:t>анизотропностью</a:t>
            </a:r>
            <a:r>
              <a:rPr lang="ru-RU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530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908720"/>
            <a:ext cx="3527248" cy="4815423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/>
              <a:t>Анизотропия</a:t>
            </a:r>
            <a:r>
              <a:rPr lang="ru-RU" dirty="0"/>
              <a:t> механических, тепловых, электрических и оптических свойств кристаллов объясняется тем, что при упорядоченном расположении атомов, молекул или ионов силы взаимодействия между ними и межатомные расстояния оказываются неодинаковыми по различным </a:t>
            </a:r>
            <a:r>
              <a:rPr lang="ru-RU" dirty="0" smtClean="0"/>
              <a:t>направлениям.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3387291" cy="4007048"/>
          </a:xfrm>
        </p:spPr>
      </p:pic>
    </p:spTree>
    <p:extLst>
      <p:ext uri="{BB962C8B-B14F-4D97-AF65-F5344CB8AC3E}">
        <p14:creationId xmlns:p14="http://schemas.microsoft.com/office/powerpoint/2010/main" val="3365374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36712"/>
            <a:ext cx="6255797" cy="3806237"/>
          </a:xfrm>
        </p:spPr>
        <p:txBody>
          <a:bodyPr/>
          <a:lstStyle/>
          <a:p>
            <a:r>
              <a:rPr lang="ru-RU" dirty="0"/>
              <a:t>Кристаллические тела делятся на </a:t>
            </a:r>
            <a:r>
              <a:rPr lang="ru-RU" i="1" dirty="0"/>
              <a:t>монокристаллы</a:t>
            </a:r>
            <a:r>
              <a:rPr lang="ru-RU" dirty="0"/>
              <a:t> и </a:t>
            </a:r>
            <a:r>
              <a:rPr lang="ru-RU" i="1" dirty="0" smtClean="0"/>
              <a:t>поликристаллы </a:t>
            </a:r>
            <a:r>
              <a:rPr lang="ru-RU" dirty="0" err="1" smtClean="0"/>
              <a:t>соответсвенно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4098032" cy="409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8800"/>
            <a:ext cx="3021830" cy="453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7772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Пространственная решетка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278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3"/>
            <a:ext cx="7200800" cy="273630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наглядного представления внутренней структуры кристалла применяется способ изображения его с помощью пространственной </a:t>
            </a:r>
            <a:r>
              <a:rPr lang="ru-RU" i="1" dirty="0"/>
              <a:t>кристаллической решетки.</a:t>
            </a:r>
            <a:r>
              <a:rPr lang="ru-RU" dirty="0"/>
              <a:t> Кристаллической решеткой называется пространственная сетка, узлы которой совпадают с центрами атомов или молекул в </a:t>
            </a:r>
            <a:r>
              <a:rPr lang="ru-RU" dirty="0" smtClean="0"/>
              <a:t>кристалле.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643033"/>
            <a:ext cx="6629346" cy="2506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7638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692696"/>
            <a:ext cx="6399813" cy="180019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Кристаллы могут иметь форму различных призм и пирамид, в основании которых могут лежать только правильный треугольник, квадрат, параллелограмм и </a:t>
            </a:r>
            <a:r>
              <a:rPr lang="ru-RU" dirty="0" smtClean="0"/>
              <a:t>шестиугольник.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652646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3842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348880"/>
            <a:ext cx="7128792" cy="2029823"/>
          </a:xfrm>
        </p:spPr>
        <p:txBody>
          <a:bodyPr/>
          <a:lstStyle/>
          <a:p>
            <a:r>
              <a:rPr lang="ru-RU" dirty="0"/>
              <a:t>Представления о периодической структуре кристаллов и симметрии расположения атомов в них в настоящее время имеют строгое экспериментальное подтверждение.</a:t>
            </a:r>
          </a:p>
        </p:txBody>
      </p:sp>
    </p:spTree>
    <p:extLst>
      <p:ext uri="{BB962C8B-B14F-4D97-AF65-F5344CB8AC3E}">
        <p14:creationId xmlns:p14="http://schemas.microsoft.com/office/powerpoint/2010/main" val="3843119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59</TotalTime>
  <Words>220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Кристаллические и аморфные тела</vt:lpstr>
      <vt:lpstr>Аморфные тела</vt:lpstr>
      <vt:lpstr>Презентация PowerPoint</vt:lpstr>
      <vt:lpstr>Презентация PowerPoint</vt:lpstr>
      <vt:lpstr>Презентация PowerPoint</vt:lpstr>
      <vt:lpstr>Пространственная решетка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Кристаллические и аморфные тела</dc:title>
  <dc:creator>Пользователь</dc:creator>
  <cp:lastModifiedBy>Пользователь</cp:lastModifiedBy>
  <cp:revision>4</cp:revision>
  <dcterms:created xsi:type="dcterms:W3CDTF">2013-03-02T11:52:59Z</dcterms:created>
  <dcterms:modified xsi:type="dcterms:W3CDTF">2013-03-02T13:04:50Z</dcterms:modified>
</cp:coreProperties>
</file>