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0A66AE-81F5-474A-B74B-EE41E9320F19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099319"/>
          </a:xfrm>
        </p:spPr>
        <p:txBody>
          <a:bodyPr/>
          <a:lstStyle/>
          <a:p>
            <a:r>
              <a:rPr lang="uk-UA" sz="6000" dirty="0">
                <a:latin typeface="Calibri" panose="020F0502020204030204" pitchFamily="34" charset="0"/>
              </a:rPr>
              <a:t>Презентація на тему:</a:t>
            </a:r>
            <a:br>
              <a:rPr lang="uk-UA" sz="6000" dirty="0">
                <a:latin typeface="Calibri" panose="020F0502020204030204" pitchFamily="34" charset="0"/>
              </a:rPr>
            </a:br>
            <a:r>
              <a:rPr lang="uk-UA" sz="6000" b="1" i="1" dirty="0">
                <a:latin typeface="Calibri" panose="020F0502020204030204" pitchFamily="34" charset="0"/>
              </a:rPr>
              <a:t>“Рентгенівське випромінювання”</a:t>
            </a:r>
            <a:endParaRPr lang="uk-UA" sz="6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544522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Calibri" panose="020F0502020204030204" pitchFamily="34" charset="0"/>
              </a:rPr>
              <a:t>Підготувала:</a:t>
            </a:r>
          </a:p>
          <a:p>
            <a:r>
              <a:rPr lang="uk-UA" sz="2400" b="1" i="1" dirty="0" err="1" smtClean="0">
                <a:latin typeface="Calibri" panose="020F0502020204030204" pitchFamily="34" charset="0"/>
              </a:rPr>
              <a:t>Руцька</a:t>
            </a:r>
            <a:r>
              <a:rPr lang="uk-UA" sz="2400" b="1" i="1" dirty="0" smtClean="0">
                <a:latin typeface="Calibri" panose="020F0502020204030204" pitchFamily="34" charset="0"/>
              </a:rPr>
              <a:t> Павлина</a:t>
            </a:r>
          </a:p>
          <a:p>
            <a:r>
              <a:rPr lang="uk-UA" sz="2400" b="1" i="1" dirty="0" smtClean="0">
                <a:latin typeface="Calibri" panose="020F0502020204030204" pitchFamily="34" charset="0"/>
              </a:rPr>
              <a:t>7-А клас</a:t>
            </a:r>
            <a:endParaRPr lang="uk-UA" sz="2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2656"/>
            <a:ext cx="3682752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Рентгенівські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промені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слабо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взаємодіють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із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речовиною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завдяки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чому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мають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велику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проникність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Проте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вони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поглинаються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в тому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випадку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, коли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їхня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енергія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вища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за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енергію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внутрішніх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електронів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атомів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37" y="23961"/>
            <a:ext cx="4159378" cy="2592288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ITEhUUExQWFhUXFxgVFhgWFxcXFBcUFBQWFxcXFBQYHCggGBwlHBUUITEhJSkrLi4uFx8zODMsNygtLisBCgoKDg0OFxAQFywcHBwsLCwsLCwsLCwsLCwsLCwsLCwsLCwsLCwsLCwsNzcsLDcrLDcrNywsKysrKysrKysrK//AABEIAMIBAwMBIgACEQEDEQH/xAAbAAACAwEBAQAAAAAAAAAAAAAEBQIDBgABB//EADUQAAEDAwIEBAQGAgMBAQAAAAEAAhEDBCExQQUSUWFxgZHwBhOx0RQiMkKhweHxI1JikhX/xAAZAQEBAQEBAQAAAAAAAAAAAAABAgADBAX/xAAeEQEBAQEAAwEBAQEAAAAAAAAAARECEiExA1FBE//aAAwDAQACEQMRAD8ATMeQiA5LWvI8FeHL0Svl9c+xDjlc92VUXyPBc1yRYtaFMEAZVAerfnnl5ScZIHc6/RZOI1K50VL68bqFZ6XV6mqm1254lNaVeVPnCRU7uNFOnfZyTG8ao8l38v4cwqnOA1S6lxfRu0nO5nqoXV+CY6adFtF4sFVa6DqXMIaveNAA9UufcE9Ua6TlbcV5Me/FU37WNcAx/OMS6I16BDuBUPfkpXgy4uA4CA1vI0DcF+dT3VLn7SI7Z8O6qOTIxtjwhSpjv/WViJoHrg6dfBGtZIylbD5+9kdRqnwTE2LaludiI/lWNaGiBlcqXOhKLEnUpPv0UK9MjZWU6ytrOwsxIKcnOMqJofmMaf0jnUZ0GVIUeymrnQU2oaBvpp3GQZ3Q9emWJt+EJ0EyYjr5aoXiFi7IIII9weiMUFsbsh0xpOuddU4t6oIlK+FWwjKe06IA0Wg7sViouN4pVKPQIGo1UmC/xfdclhJ9hcg41j2mC7aQNdz2UadTB7ZC9qxAwZzPTyQQqw4d1bjYJNwrPn4z4JXd1IM7ajwQx4hrJ008dltbw07+erBcrPVLyBM6rxl8eqdT/wAz6tWSivVM+9V5Srud2VdUg4Mg6hTXTmYBpXUSJ9/de07ojTMjbOuxQtzShxPn09FFrzEThRa7QcK0kER18xsUPcXJ2VLXdNvSfFVvEZ65Hqtqpzqw1JXfNVDW+quo0CUa04qTahz3UmK1nD3K1nD3nr6LaMqLHEDlgbGYzpsenZddtpz/AMZcRAy4D9UZ02Vv4J2v9eqrfZO6eWydbAw0/pEUanUx4DcaT91H8K4bLw0CNitrYJbcY7omk8Owff3S9gRNI9/fglNj2pQcHCBIRVRhgFeWZyR5o5jWzBSmwLb0d0QyllFMtwNESKTdpjvqlFuBKVMtIcMEaeKhc0DU5nOJJOSe/dHimvDRWwc9/wCE9rZBvqEdUYArfk51XlaiZQ67oQsKHrWqZUqZGqnUo9Fke4zz6GVyc/JXi2HyWV3+RSm5qZBTW5AjHvwSC+f4pRJoe4uzkTugnPUnKNOkSVOukjhlE21Ek4z73VlCkGkdUVzgHHXZJWUm4yc6R0jdSqtJ8VS25OZBPgPcK+hebkFDfAlW2c7EeYGyrp8LqZx7lPGVzyl4GAeWe6Js65qnlYJIBMSNt+yx2ktrwt7cSQ0/qGMhHcS4S17mtoMIBAkOgy+IkFe1OIAE7RheM4mRofFGLnVK6nA6okRnfO8r2nwyq3MFM2cTnvCkOKgarYNoOl84bH0RNO+qD9v8IlnE2ohl209EYfKqKXFB+5iOoXFB2og+CgW0zqAq3WDDoYW8VeZtT4bSf+lzT46qNf4c/wDPokr7Z7dP4RNtxmtT0cR2OQjxqp1Htb4d7IV3A42Wjs/isHFRgd3GD6Jza3dpVH6uQ9HY+qPcOc1gm8NIMhXm2MyV9BfwAOy3lcO2EDdcAjYjx+6qdIv5/wAZFrCrqbU1uOEuGRlCCgRsrlce+MVNYpFivFJWUqLc806Yjr3VvNltAGkoGmi3syowirkoblg5C9qMDtBHnqryxVlsIPsMaS5F865Cmdq3EYSm9qzKLqkoB4GVq0BPd0U2XJHgouadIUIUVa11eURb1BGc58EGApwsTWpWLCHNdBEEEbH31S9tUk6ntPXX7rmPOP7jZeXTmmOVvLAAOSZdu4zpPRYry6BM65jSOim2/cGgAxBOmue+6HpVoJ3x9BsoB4mVWstc7VeViNjP8eKLdxFvzPmOpsJiOX9hxGQNMR5pY+pnB3W1htjxA0z+kOJ9hDVrguccR26FCVaxOuV3McyNvDChcmjKVfKZUa/f7dkiNQ642GMevdE0bgj3smVNljQMuCEZRu1nqNzJRArQqDSi5GF6XB2qQsue+URTu0EwfaNOmFS5rm91Fl1hSN0FjpjwzjVWmfyPI7aj0W24T8YhwDazR4jI8wvmxcDoirOudCtkredj6tXt6NVvNTMT0yEkr2JactlZzhnEKlMy0+I2K2/CbsVmzGdwVpMN6nUJRYzkKLrDstaOHjUDyUa9AR/SvXK8MTVskPUtTB7LU1rYJVcUYWbxIHNUXnwRlzb8pQpQ3iqDfcrl6QuWbxZio2CgrlvWMfRHV6g0zrsgLjl5dy7m7RywNusrVx8g9dmgbJ2AGZ5ugUBQdOkGYOIgjUQp2tQtM6ZkdRkGR6K+m52rpJJJk79Sd5XPNqr16UC08f8ABUXU+vvzTqjBGVGrRbsrXz8JYUTTGJxkz0RVyxDtI3HuVlqOvuF4SFNzTMAZJgeeiqazMOMbEnQKa0mq3FRAmSNF1SNM91CSJ748j0Q6TnHj9YjxxpCgc+9z3VlMkHYyI/NpnGOh7qBZJgdY1Eeuiy1tWm5h5HajoQ4QR19FE1CpU3wTroQf/XbwwohpOQD4DTKcZYytGn84VjbszqhXMMQREesqAKE+MMG3E7om3qTultu0uP2TSnakDKm9Y52LKl2ZkYA21UG8QKX1nnScKsVwEzpOWtXY1OZNqdMBYy24uRotDw3iIeI3Vzpz9y+z23d0Wi4FeljwfVZugcYTWwGcJl10+PqVGqHNDmqi7t5aSNQkfw5fEHkOi08Ywj46/YydSp6ql7QdUfxahyukeaBcN1kyF99RxCTVqSe18oGvRWOFPKuRzrVeJGMHyjrk+/VB3DeXx3XtKr4r35R1P3lLwfPqqmyTpsruWDOclFNbsPphRbSMz7lTmNLq2m7/AD/pdUPRetokq00UvRzQNVsoZ1EJlVoFVOoGMAyFnX6V1KGMqptEQmtNhAkie3irW2nNmI7Dv1RTjPvpdlFzAWwAJmebMx08N1om8Jk/fKDvLYAwJ89EaqFH4J5GAqRQ/NGic/L5cz3hRLmE6Z/hGukVUuEc0S5MBZspsAxiTMZzGp30woULgDXYx7Cje3zT+UzCPrAbpgkmMIcUMoh9zGhEDTviCiuFOaXa7R5HotU2p8PtIGiIv2hjJOpTm1oNkQkXxI6XRsNFz+1FZurUJKhC9Oq8XV0jkbw27LXDP+kEpMOVh1Nj6dwqpIG8hNrFwnKzfw5VljT3T63MFPNcep6afg5/5AtzSGFjPh+jLh6rcFkAJ6X+V2FXGKMhZ49Frr+nIWZuacOWVfVBupSgropyKeJSTiIyjVWegZuAuQT3ZXLajHzenKPtkLRA8imlvSbhXI8dm1fToDodowERd2hYYJDiQDjTP9ou0bSO69r1mNxM++qcdOeZAItz0UH2TjvAXXFdx/SSD6nySy8q1wf1uOh2gDYpyqkhvaUoMfyixa5SCxv6jHRVfkwQMHB3laayuA9uqjqWOsjxtsOit/DtGgXPKCr3RYPBE5tOr60QkvECIMaounxbnwfJU8QGCMT2+6PGsy1WvnquLXAc5wOvXwCsr0ww6AuRjXOqNjl08056VKW07oifruh31JyT18fNHuspMSB4mBjqfeqouLPp2Oik6qrRMYxAEZHXXqnfC7RuIySlVnZyZJWjsrdoifRTRaJqUS1jokHRZe4tqj3ETPdbqpb8zVS2yaApcer7fOaluQeqqWhvaYbz4BAJ9e6zyqXXXjq1y9aMrxSpDKpV+N58Kt/4h4/2tXb20nzWZ+FKUsAX0rhXD4dMdFo5T4d/D1jywYWofTwh7KiABCNcFVXzMLrxuFn69KStJdtSuqzBHVMborkQkHF2brQupwUn4tTwVzv1c+MuQuU3syuWbHzez1lMajiQBpA2x5nqUPbWjxo1H07Z+PyrtOnknNRt5aO+6JYObVWNt3E6Il1u6O5x5J8mvNL6rxMRgakYVNOmCYOia07HHuEVQ4Xvv4I8leNJhToA83yzI7KyoGOy13KU+ZwJzs8p+gVj/h0wfyJncXNIGvcYHMD5/RKeO/NceVgJGsrZs4BpDSERS4BTLXS13Pjlj9PeVU65nxr5V89ZwytGJkjOQjqFtUECpstrR+HY2A8TC53BW7ub/Cnyic6Yv/8AJbMwXeOU0o2zWjliPALUM4VTH7xAz4oarb05mD9PKVz661UmfWauLQagb9F4LKSJAjwWhr02CIEyJBn+D3UXXBcA0MaOWcxkz/2O6g6Rv4Y0HDVOhZv5tMJw6ewVYceqMc9tMrOxc5hwvHcOdyzoiOF3Y/cfUqziHEaLBhwPgjHK2ysNf8ELuYc0SSfFZS44Q5rSZ0MEQtxxLjImWslZ/iLq1QEY5T0x/K3x056/jMupRqVdbObMROi9dYOmDqmPCOEuLwSMKo62yz6+j/AtmIBjZfTbO30wsT8IW5aF9DsGfuKo8TPZhbsKIiFVTcrHHCyp7B18pReXIEpld1Yxvus/fO1VRPSqlXlBcSEhXUGqq8K5dfXXn4zz6WVyMNBckgmfDw6q9vAqY1KDNdx1e4+q718yg5DAcMoN1I9QpsFsxwMNMbGSCl4p+C9+QSf8J0GNE25M8s+SPZdUhpTJ8YS+1tsao63s5OYH8oC1104zysA7Sha9eoRgD0JTR9FjR+rP0XltVpk5KRjOVbmppJHgArqVpUJzzaA67HTRNrqlRmYnwU2P6Y8UpwtrWZgA+PfPdQ/BDyRlzzOAzpPb+UMbik1p+Y8TtlIsCOY0Hr/KorED9vqq3/E1GiTyjmkRnRZ7jXxS8j8jQOi2JuHlHm5w5v5Yz4IKtWY1xl43mN/JJLS7ruaXOJzoOyFZSl0u8Z3U0Qw4lx5jG/laT06LNXPxDXeYbjwH9rRV/llkEDzQdvw9k4ahXjhZY3tUH83MZ6lN2XPMeUlTuwxjepOnVJbYnmJ3WjneWlZasI0U2240jCBs75N6LgdEic4CqcNa7UI7h/DY0CPt6MpzZW3aELmHXw3ZQ0LVcsQAlXC2gAdk5t6cq3SVbRaV7dVYCuDYCXXr0K+AbiolVwi61RUvKqok2h6TUHcCSmAcIQVzUAXKu0BPdlch31MrlmCOo91zaI3UPxYOii4E7rEdTqMGwRT6jdQkpLRqR6q6nxOm3U+iBT20YXkNa2XHSdFEPeCQdRsEluPiNjP0jPWUurfErzkQEp8o1dwHHLgWyJycEdggDWpsyXjyWK41x+sA39R5h+Un9JExhZetd16hgvI8MfRXOdRf0kfTrz4poU9/UpbcfHQI/JHksHS4WTnVG07cN95VZHLr9OjS4+JLiqcSB3QjhUdlxz/C8FSNkVZ1WAy8Et7apcttvuo21rP6soupZtMY0VVKoJTFgCK6cqXwBA6QlN0Yx67QAmN64DdVtrUQWF5Lm45uuskDy3U4uA/kmATgQhG3Tw/8um3+Uz4tXpVKjvlcwp/tDjJA7pc+mRoD5LYrVlZpceY79dQvaVqOigxyuY8BCbHrLfKbWeI3Q9qwHdNbO2JwAsZyJs3mVouG0XOIVXCuDuc4YWzseDFm2dERXgptm6ABaO3bDRKGt7QN97qq8uVdVmLrq66JLe3KrubzuhW1OY6o+OXXd/xJqhcVEQICHuDKLXTmBeYwll2TlNKpACU3blzdKWucuVLxlcslkeFcRqOqNaYA/wC2/mieNcTfSqcodzDqN0nY0t0JXj6ZdJOYH+l1yOflcx7X43UO6qbcOOeYqv5Xb/atp0FWIumdGsCBzSfeyovKh5YGh6dEMBHVTLnRpI18kYyl0wIMxgK22aJkhdQZzTAIgSegCJoUjtHjhasv5MYAA6qh1KTgowUHR095RNKgGjH+lOnCuuwNwdV1i8ExGyKubbmMj+VQylyk+H17qtT4oMJkhMmXEN7wlbcZ2Ql7cYj+0t8eV6hJOZQlUmIVdavhU3F6XBoOSAAPBa1om93KTykkbbK+hxB4xzFBMfOv+V5yI1UNxev0we+/2KKZXJG3/wApFQqkH+k1ta3THY/dDG9o46x5ha/4Mp/NuGsPT6LH21yY5SNTPmvpvwG+2tg59VwDyJExIHZC+ZX0Cz4eymMDKvq1mtEkwsnf/HtAYpDmPU4Cy3Ffit7zqsrym42vEviOm3AKR3HG2u3WGrcQLjqofiSszW/jgd1fSvAFj2XJCn+PPVF1HxrX3wVJvx/2WVdfHqqXXZ6o9mdNLcX/AHS+rdg7pI65KgbpOL07gdVyVtvcLkY3pnHMUgIiPH/Cm0TqpVW5/geCtHip5BsuDVaGQqynRiuoIVJO3ZX1HIatUEko1KrmzhSZdwQCM+9VQ9/vZUVahmQQPqsGit78SASjzWkSNFjHVzGUTS4o4CDpiQpw6furHrhRuWw0ddT4bJbS4gBlx8lN/FBE9dks8NQ5HQ/wldxVMnce90RW4pMwO3RAB3dbU1W4qssUnH7rtR9EVpqsO6q6nXIyqF6qdMMqVcHVs/VF0yw9QUmp1NI8kfSfP7fMf2U6cN7Ut2cjWVHHMkpBTcUfQvC3qg4Z1Lkjr6KFGu8nQx3+yHfxYgZAKpqfEGwaAnUXnDem1w1Ks+aAkTeIufhFMf3ypVKYurKBroSpVEIGrcdFhTZ93Cp/GSErqXWyiah0WxJq2vKspjmlCUWwO6KouhvjhOKlXSAvUuq3GSuTjavYrHarlyHRCohJyuXIoQqICqfqvFyzmGcVUSuXJFR6KJ3XLlggT9F5P9LxcihM/dVuOQuXIio8n36rp+n9LlyVIg4XN18wuXJUtG3knFoPyLlyzIN0KtGi5csXlTdB1/t9Fy5EF+C6Qw33sjLRerlkRK4S06hcuS1Rf9kTa6hcuWBsV1c/lC5cqUUPOVy5c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4" descr="data:image/jpeg;base64,/9j/4AAQSkZJRgABAQAAAQABAAD/2wCEAAkGBxITEhUUExQWFhUXFxgVFhgWFxcXFBcUFBQWFxcXFBQYHCggGBwlHBUUITEhJSkrLi4uFx8zODMsNygtLisBCgoKDg0OFxAQFywcHBwsLCwsLCwsLCwsLCwsLCwsLCwsLCwsLCwsLCwsNzcsLDcrLDcrNywsKysrKysrKysrK//AABEIAMIBAwMBIgACEQEDEQH/xAAbAAACAwEBAQAAAAAAAAAAAAAEBQIDBgABB//EADUQAAEDAwIEBAQGAgMBAQAAAAEAAhEDBCExQQUSUWFxgZHwBhOx0RQiMkKhweHxI1JikhX/xAAZAQEBAQEBAQAAAAAAAAAAAAABAgADBAX/xAAeEQEBAQEAAwEBAQEAAAAAAAAAARECEiExA1FBE//aAAwDAQACEQMRAD8ATMeQiA5LWvI8FeHL0Svl9c+xDjlc92VUXyPBc1yRYtaFMEAZVAerfnnl5ScZIHc6/RZOI1K50VL68bqFZ6XV6mqm1254lNaVeVPnCRU7uNFOnfZyTG8ao8l38v4cwqnOA1S6lxfRu0nO5nqoXV+CY6adFtF4sFVa6DqXMIaveNAA9UufcE9Ua6TlbcV5Me/FU37WNcAx/OMS6I16BDuBUPfkpXgy4uA4CA1vI0DcF+dT3VLn7SI7Z8O6qOTIxtjwhSpjv/WViJoHrg6dfBGtZIylbD5+9kdRqnwTE2LaludiI/lWNaGiBlcqXOhKLEnUpPv0UK9MjZWU6ytrOwsxIKcnOMqJofmMaf0jnUZ0GVIUeymrnQU2oaBvpp3GQZ3Q9emWJt+EJ0EyYjr5aoXiFi7IIII9weiMUFsbsh0xpOuddU4t6oIlK+FWwjKe06IA0Wg7sViouN4pVKPQIGo1UmC/xfdclhJ9hcg41j2mC7aQNdz2UadTB7ZC9qxAwZzPTyQQqw4d1bjYJNwrPn4z4JXd1IM7ajwQx4hrJ008dltbw07+erBcrPVLyBM6rxl8eqdT/wAz6tWSivVM+9V5Srud2VdUg4Mg6hTXTmYBpXUSJ9/de07ojTMjbOuxQtzShxPn09FFrzEThRa7QcK0kER18xsUPcXJ2VLXdNvSfFVvEZ65Hqtqpzqw1JXfNVDW+quo0CUa04qTahz3UmK1nD3K1nD3nr6LaMqLHEDlgbGYzpsenZddtpz/AMZcRAy4D9UZ02Vv4J2v9eqrfZO6eWydbAw0/pEUanUx4DcaT91H8K4bLw0CNitrYJbcY7omk8Owff3S9gRNI9/fglNj2pQcHCBIRVRhgFeWZyR5o5jWzBSmwLb0d0QyllFMtwNESKTdpjvqlFuBKVMtIcMEaeKhc0DU5nOJJOSe/dHimvDRWwc9/wCE9rZBvqEdUYArfk51XlaiZQ67oQsKHrWqZUqZGqnUo9Fke4zz6GVyc/JXi2HyWV3+RSm5qZBTW5AjHvwSC+f4pRJoe4uzkTugnPUnKNOkSVOukjhlE21Ek4z73VlCkGkdUVzgHHXZJWUm4yc6R0jdSqtJ8VS25OZBPgPcK+hebkFDfAlW2c7EeYGyrp8LqZx7lPGVzyl4GAeWe6Js65qnlYJIBMSNt+yx2ktrwt7cSQ0/qGMhHcS4S17mtoMIBAkOgy+IkFe1OIAE7RheM4mRofFGLnVK6nA6okRnfO8r2nwyq3MFM2cTnvCkOKgarYNoOl84bH0RNO+qD9v8IlnE2ohl209EYfKqKXFB+5iOoXFB2og+CgW0zqAq3WDDoYW8VeZtT4bSf+lzT46qNf4c/wDPokr7Z7dP4RNtxmtT0cR2OQjxqp1Htb4d7IV3A42Wjs/isHFRgd3GD6Jza3dpVH6uQ9HY+qPcOc1gm8NIMhXm2MyV9BfwAOy3lcO2EDdcAjYjx+6qdIv5/wAZFrCrqbU1uOEuGRlCCgRsrlce+MVNYpFivFJWUqLc806Yjr3VvNltAGkoGmi3syowirkoblg5C9qMDtBHnqryxVlsIPsMaS5F865Cmdq3EYSm9qzKLqkoB4GVq0BPd0U2XJHgouadIUIUVa11eURb1BGc58EGApwsTWpWLCHNdBEEEbH31S9tUk6ntPXX7rmPOP7jZeXTmmOVvLAAOSZdu4zpPRYry6BM65jSOim2/cGgAxBOmue+6HpVoJ3x9BsoB4mVWstc7VeViNjP8eKLdxFvzPmOpsJiOX9hxGQNMR5pY+pnB3W1htjxA0z+kOJ9hDVrguccR26FCVaxOuV3McyNvDChcmjKVfKZUa/f7dkiNQ642GMevdE0bgj3smVNljQMuCEZRu1nqNzJRArQqDSi5GF6XB2qQsue+URTu0EwfaNOmFS5rm91Fl1hSN0FjpjwzjVWmfyPI7aj0W24T8YhwDazR4jI8wvmxcDoirOudCtkredj6tXt6NVvNTMT0yEkr2JactlZzhnEKlMy0+I2K2/CbsVmzGdwVpMN6nUJRYzkKLrDstaOHjUDyUa9AR/SvXK8MTVskPUtTB7LU1rYJVcUYWbxIHNUXnwRlzb8pQpQ3iqDfcrl6QuWbxZio2CgrlvWMfRHV6g0zrsgLjl5dy7m7RywNusrVx8g9dmgbJ2AGZ5ugUBQdOkGYOIgjUQp2tQtM6ZkdRkGR6K+m52rpJJJk79Sd5XPNqr16UC08f8ABUXU+vvzTqjBGVGrRbsrXz8JYUTTGJxkz0RVyxDtI3HuVlqOvuF4SFNzTMAZJgeeiqazMOMbEnQKa0mq3FRAmSNF1SNM91CSJ748j0Q6TnHj9YjxxpCgc+9z3VlMkHYyI/NpnGOh7qBZJgdY1Eeuiy1tWm5h5HajoQ4QR19FE1CpU3wTroQf/XbwwohpOQD4DTKcZYytGn84VjbszqhXMMQREesqAKE+MMG3E7om3qTultu0uP2TSnakDKm9Y52LKl2ZkYA21UG8QKX1nnScKsVwEzpOWtXY1OZNqdMBYy24uRotDw3iIeI3Vzpz9y+z23d0Wi4FeljwfVZugcYTWwGcJl10+PqVGqHNDmqi7t5aSNQkfw5fEHkOi08Ywj46/YydSp6ql7QdUfxahyukeaBcN1kyF99RxCTVqSe18oGvRWOFPKuRzrVeJGMHyjrk+/VB3DeXx3XtKr4r35R1P3lLwfPqqmyTpsruWDOclFNbsPphRbSMz7lTmNLq2m7/AD/pdUPRetokq00UvRzQNVsoZ1EJlVoFVOoGMAyFnX6V1KGMqptEQmtNhAkie3irW2nNmI7Dv1RTjPvpdlFzAWwAJmebMx08N1om8Jk/fKDvLYAwJ89EaqFH4J5GAqRQ/NGic/L5cz3hRLmE6Z/hGukVUuEc0S5MBZspsAxiTMZzGp30woULgDXYx7Cje3zT+UzCPrAbpgkmMIcUMoh9zGhEDTviCiuFOaXa7R5HotU2p8PtIGiIv2hjJOpTm1oNkQkXxI6XRsNFz+1FZurUJKhC9Oq8XV0jkbw27LXDP+kEpMOVh1Nj6dwqpIG8hNrFwnKzfw5VljT3T63MFPNcep6afg5/5AtzSGFjPh+jLh6rcFkAJ6X+V2FXGKMhZ49Frr+nIWZuacOWVfVBupSgropyKeJSTiIyjVWegZuAuQT3ZXLajHzenKPtkLRA8imlvSbhXI8dm1fToDodowERd2hYYJDiQDjTP9ou0bSO69r1mNxM++qcdOeZAItz0UH2TjvAXXFdx/SSD6nySy8q1wf1uOh2gDYpyqkhvaUoMfyixa5SCxv6jHRVfkwQMHB3laayuA9uqjqWOsjxtsOit/DtGgXPKCr3RYPBE5tOr60QkvECIMaounxbnwfJU8QGCMT2+6PGsy1WvnquLXAc5wOvXwCsr0ww6AuRjXOqNjl08056VKW07oifruh31JyT18fNHuspMSB4mBjqfeqouLPp2Oik6qrRMYxAEZHXXqnfC7RuIySlVnZyZJWjsrdoifRTRaJqUS1jokHRZe4tqj3ETPdbqpb8zVS2yaApcer7fOaluQeqqWhvaYbz4BAJ9e6zyqXXXjq1y9aMrxSpDKpV+N58Kt/4h4/2tXb20nzWZ+FKUsAX0rhXD4dMdFo5T4d/D1jywYWofTwh7KiABCNcFVXzMLrxuFn69KStJdtSuqzBHVMborkQkHF2brQupwUn4tTwVzv1c+MuQuU3syuWbHzez1lMajiQBpA2x5nqUPbWjxo1H07Z+PyrtOnknNRt5aO+6JYObVWNt3E6Il1u6O5x5J8mvNL6rxMRgakYVNOmCYOia07HHuEVQ4Xvv4I8leNJhToA83yzI7KyoGOy13KU+ZwJzs8p+gVj/h0wfyJncXNIGvcYHMD5/RKeO/NceVgJGsrZs4BpDSERS4BTLXS13Pjlj9PeVU65nxr5V89ZwytGJkjOQjqFtUECpstrR+HY2A8TC53BW7ub/Cnyic6Yv/8AJbMwXeOU0o2zWjliPALUM4VTH7xAz4oarb05mD9PKVz661UmfWauLQagb9F4LKSJAjwWhr02CIEyJBn+D3UXXBcA0MaOWcxkz/2O6g6Rv4Y0HDVOhZv5tMJw6ewVYceqMc9tMrOxc5hwvHcOdyzoiOF3Y/cfUqziHEaLBhwPgjHK2ysNf8ELuYc0SSfFZS44Q5rSZ0MEQtxxLjImWslZ/iLq1QEY5T0x/K3x056/jMupRqVdbObMROi9dYOmDqmPCOEuLwSMKo62yz6+j/AtmIBjZfTbO30wsT8IW5aF9DsGfuKo8TPZhbsKIiFVTcrHHCyp7B18pReXIEpld1Yxvus/fO1VRPSqlXlBcSEhXUGqq8K5dfXXn4zz6WVyMNBckgmfDw6q9vAqY1KDNdx1e4+q718yg5DAcMoN1I9QpsFsxwMNMbGSCl4p+C9+QSf8J0GNE25M8s+SPZdUhpTJ8YS+1tsao63s5OYH8oC1104zysA7Sha9eoRgD0JTR9FjR+rP0XltVpk5KRjOVbmppJHgArqVpUJzzaA67HTRNrqlRmYnwU2P6Y8UpwtrWZgA+PfPdQ/BDyRlzzOAzpPb+UMbik1p+Y8TtlIsCOY0Hr/KorED9vqq3/E1GiTyjmkRnRZ7jXxS8j8jQOi2JuHlHm5w5v5Yz4IKtWY1xl43mN/JJLS7ruaXOJzoOyFZSl0u8Z3U0Qw4lx5jG/laT06LNXPxDXeYbjwH9rRV/llkEDzQdvw9k4ahXjhZY3tUH83MZ6lN2XPMeUlTuwxjepOnVJbYnmJ3WjneWlZasI0U2240jCBs75N6LgdEic4CqcNa7UI7h/DY0CPt6MpzZW3aELmHXw3ZQ0LVcsQAlXC2gAdk5t6cq3SVbRaV7dVYCuDYCXXr0K+AbiolVwi61RUvKqok2h6TUHcCSmAcIQVzUAXKu0BPdlch31MrlmCOo91zaI3UPxYOii4E7rEdTqMGwRT6jdQkpLRqR6q6nxOm3U+iBT20YXkNa2XHSdFEPeCQdRsEluPiNjP0jPWUurfErzkQEp8o1dwHHLgWyJycEdggDWpsyXjyWK41x+sA39R5h+Un9JExhZetd16hgvI8MfRXOdRf0kfTrz4poU9/UpbcfHQI/JHksHS4WTnVG07cN95VZHLr9OjS4+JLiqcSB3QjhUdlxz/C8FSNkVZ1WAy8Et7apcttvuo21rP6soupZtMY0VVKoJTFgCK6cqXwBA6QlN0Yx67QAmN64DdVtrUQWF5Lm45uuskDy3U4uA/kmATgQhG3Tw/8um3+Uz4tXpVKjvlcwp/tDjJA7pc+mRoD5LYrVlZpceY79dQvaVqOigxyuY8BCbHrLfKbWeI3Q9qwHdNbO2JwAsZyJs3mVouG0XOIVXCuDuc4YWzseDFm2dERXgptm6ABaO3bDRKGt7QN97qq8uVdVmLrq66JLe3KrubzuhW1OY6o+OXXd/xJqhcVEQICHuDKLXTmBeYwll2TlNKpACU3blzdKWucuVLxlcslkeFcRqOqNaYA/wC2/mieNcTfSqcodzDqN0nY0t0JXj6ZdJOYH+l1yOflcx7X43UO6qbcOOeYqv5Xb/atp0FWIumdGsCBzSfeyovKh5YGh6dEMBHVTLnRpI18kYyl0wIMxgK22aJkhdQZzTAIgSegCJoUjtHjhasv5MYAA6qh1KTgowUHR095RNKgGjH+lOnCuuwNwdV1i8ExGyKubbmMj+VQylyk+H17qtT4oMJkhMmXEN7wlbcZ2Ql7cYj+0t8eV6hJOZQlUmIVdavhU3F6XBoOSAAPBa1om93KTykkbbK+hxB4xzFBMfOv+V5yI1UNxev0we+/2KKZXJG3/wApFQqkH+k1ta3THY/dDG9o46x5ha/4Mp/NuGsPT6LH21yY5SNTPmvpvwG+2tg59VwDyJExIHZC+ZX0Cz4eymMDKvq1mtEkwsnf/HtAYpDmPU4Cy3Ffit7zqsrym42vEviOm3AKR3HG2u3WGrcQLjqofiSszW/jgd1fSvAFj2XJCn+PPVF1HxrX3wVJvx/2WVdfHqqXXZ6o9mdNLcX/AHS+rdg7pI65KgbpOL07gdVyVtvcLkY3pnHMUgIiPH/Cm0TqpVW5/geCtHip5BsuDVaGQqynRiuoIVJO3ZX1HIatUEko1KrmzhSZdwQCM+9VQ9/vZUVahmQQPqsGit78SASjzWkSNFjHVzGUTS4o4CDpiQpw6furHrhRuWw0ddT4bJbS4gBlx8lN/FBE9dks8NQ5HQ/wldxVMnce90RW4pMwO3RAB3dbU1W4qssUnH7rtR9EVpqsO6q6nXIyqF6qdMMqVcHVs/VF0yw9QUmp1NI8kfSfP7fMf2U6cN7Ut2cjWVHHMkpBTcUfQvC3qg4Z1Lkjr6KFGu8nQx3+yHfxYgZAKpqfEGwaAnUXnDem1w1Ks+aAkTeIufhFMf3ypVKYurKBroSpVEIGrcdFhTZ93Cp/GSErqXWyiah0WxJq2vKspjmlCUWwO6KouhvjhOKlXSAvUuq3GSuTjavYrHarlyHRCohJyuXIoQqICqfqvFyzmGcVUSuXJFR6KJ3XLlggT9F5P9LxcihM/dVuOQuXIio8n36rp+n9LlyVIg4XN18wuXJUtG3knFoPyLlyzIN0KtGi5csXlTdB1/t9Fy5EF+C6Qw33sjLRerlkRK4S06hcuS1Rf9kTa6hcuWBsV1c/lC5cqUUPOVy5c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data:image/jpeg;base64,/9j/4AAQSkZJRgABAQAAAQABAAD/2wCEAAkGBxITEhUUExQWFhUXFxgVFhgWFxcXFBcUFBQWFxcXFBQYHCggGBwlHBUUITEhJSkrLi4uFx8zODMsNygtLisBCgoKDg0OFxAQFywcHBwsLCwsLCwsLCwsLCwsLCwsLCwsLCwsLCwsLCwsNzcsLDcrLDcrNywsKysrKysrKysrK//AABEIAMIBAwMBIgACEQEDEQH/xAAbAAACAwEBAQAAAAAAAAAAAAAEBQIDBgABB//EADUQAAEDAwIEBAQGAgMBAQAAAAEAAhEDBCExQQUSUWFxgZHwBhOx0RQiMkKhweHxI1JikhX/xAAZAQEBAQEBAQAAAAAAAAAAAAABAgADBAX/xAAeEQEBAQEAAwEBAQEAAAAAAAAAARECEiExA1FBE//aAAwDAQACEQMRAD8ATMeQiA5LWvI8FeHL0Svl9c+xDjlc92VUXyPBc1yRYtaFMEAZVAerfnnl5ScZIHc6/RZOI1K50VL68bqFZ6XV6mqm1254lNaVeVPnCRU7uNFOnfZyTG8ao8l38v4cwqnOA1S6lxfRu0nO5nqoXV+CY6adFtF4sFVa6DqXMIaveNAA9UufcE9Ua6TlbcV5Me/FU37WNcAx/OMS6I16BDuBUPfkpXgy4uA4CA1vI0DcF+dT3VLn7SI7Z8O6qOTIxtjwhSpjv/WViJoHrg6dfBGtZIylbD5+9kdRqnwTE2LaludiI/lWNaGiBlcqXOhKLEnUpPv0UK9MjZWU6ytrOwsxIKcnOMqJofmMaf0jnUZ0GVIUeymrnQU2oaBvpp3GQZ3Q9emWJt+EJ0EyYjr5aoXiFi7IIII9weiMUFsbsh0xpOuddU4t6oIlK+FWwjKe06IA0Wg7sViouN4pVKPQIGo1UmC/xfdclhJ9hcg41j2mC7aQNdz2UadTB7ZC9qxAwZzPTyQQqw4d1bjYJNwrPn4z4JXd1IM7ajwQx4hrJ008dltbw07+erBcrPVLyBM6rxl8eqdT/wAz6tWSivVM+9V5Srud2VdUg4Mg6hTXTmYBpXUSJ9/de07ojTMjbOuxQtzShxPn09FFrzEThRa7QcK0kER18xsUPcXJ2VLXdNvSfFVvEZ65Hqtqpzqw1JXfNVDW+quo0CUa04qTahz3UmK1nD3K1nD3nr6LaMqLHEDlgbGYzpsenZddtpz/AMZcRAy4D9UZ02Vv4J2v9eqrfZO6eWydbAw0/pEUanUx4DcaT91H8K4bLw0CNitrYJbcY7omk8Owff3S9gRNI9/fglNj2pQcHCBIRVRhgFeWZyR5o5jWzBSmwLb0d0QyllFMtwNESKTdpjvqlFuBKVMtIcMEaeKhc0DU5nOJJOSe/dHimvDRWwc9/wCE9rZBvqEdUYArfk51XlaiZQ67oQsKHrWqZUqZGqnUo9Fke4zz6GVyc/JXi2HyWV3+RSm5qZBTW5AjHvwSC+f4pRJoe4uzkTugnPUnKNOkSVOukjhlE21Ek4z73VlCkGkdUVzgHHXZJWUm4yc6R0jdSqtJ8VS25OZBPgPcK+hebkFDfAlW2c7EeYGyrp8LqZx7lPGVzyl4GAeWe6Js65qnlYJIBMSNt+yx2ktrwt7cSQ0/qGMhHcS4S17mtoMIBAkOgy+IkFe1OIAE7RheM4mRofFGLnVK6nA6okRnfO8r2nwyq3MFM2cTnvCkOKgarYNoOl84bH0RNO+qD9v8IlnE2ohl209EYfKqKXFB+5iOoXFB2og+CgW0zqAq3WDDoYW8VeZtT4bSf+lzT46qNf4c/wDPokr7Z7dP4RNtxmtT0cR2OQjxqp1Htb4d7IV3A42Wjs/isHFRgd3GD6Jza3dpVH6uQ9HY+qPcOc1gm8NIMhXm2MyV9BfwAOy3lcO2EDdcAjYjx+6qdIv5/wAZFrCrqbU1uOEuGRlCCgRsrlce+MVNYpFivFJWUqLc806Yjr3VvNltAGkoGmi3syowirkoblg5C9qMDtBHnqryxVlsIPsMaS5F865Cmdq3EYSm9qzKLqkoB4GVq0BPd0U2XJHgouadIUIUVa11eURb1BGc58EGApwsTWpWLCHNdBEEEbH31S9tUk6ntPXX7rmPOP7jZeXTmmOVvLAAOSZdu4zpPRYry6BM65jSOim2/cGgAxBOmue+6HpVoJ3x9BsoB4mVWstc7VeViNjP8eKLdxFvzPmOpsJiOX9hxGQNMR5pY+pnB3W1htjxA0z+kOJ9hDVrguccR26FCVaxOuV3McyNvDChcmjKVfKZUa/f7dkiNQ642GMevdE0bgj3smVNljQMuCEZRu1nqNzJRArQqDSi5GF6XB2qQsue+URTu0EwfaNOmFS5rm91Fl1hSN0FjpjwzjVWmfyPI7aj0W24T8YhwDazR4jI8wvmxcDoirOudCtkredj6tXt6NVvNTMT0yEkr2JactlZzhnEKlMy0+I2K2/CbsVmzGdwVpMN6nUJRYzkKLrDstaOHjUDyUa9AR/SvXK8MTVskPUtTB7LU1rYJVcUYWbxIHNUXnwRlzb8pQpQ3iqDfcrl6QuWbxZio2CgrlvWMfRHV6g0zrsgLjl5dy7m7RywNusrVx8g9dmgbJ2AGZ5ugUBQdOkGYOIgjUQp2tQtM6ZkdRkGR6K+m52rpJJJk79Sd5XPNqr16UC08f8ABUXU+vvzTqjBGVGrRbsrXz8JYUTTGJxkz0RVyxDtI3HuVlqOvuF4SFNzTMAZJgeeiqazMOMbEnQKa0mq3FRAmSNF1SNM91CSJ748j0Q6TnHj9YjxxpCgc+9z3VlMkHYyI/NpnGOh7qBZJgdY1Eeuiy1tWm5h5HajoQ4QR19FE1CpU3wTroQf/XbwwohpOQD4DTKcZYytGn84VjbszqhXMMQREesqAKE+MMG3E7om3qTultu0uP2TSnakDKm9Y52LKl2ZkYA21UG8QKX1nnScKsVwEzpOWtXY1OZNqdMBYy24uRotDw3iIeI3Vzpz9y+z23d0Wi4FeljwfVZugcYTWwGcJl10+PqVGqHNDmqi7t5aSNQkfw5fEHkOi08Ywj46/YydSp6ql7QdUfxahyukeaBcN1kyF99RxCTVqSe18oGvRWOFPKuRzrVeJGMHyjrk+/VB3DeXx3XtKr4r35R1P3lLwfPqqmyTpsruWDOclFNbsPphRbSMz7lTmNLq2m7/AD/pdUPRetokq00UvRzQNVsoZ1EJlVoFVOoGMAyFnX6V1KGMqptEQmtNhAkie3irW2nNmI7Dv1RTjPvpdlFzAWwAJmebMx08N1om8Jk/fKDvLYAwJ89EaqFH4J5GAqRQ/NGic/L5cz3hRLmE6Z/hGukVUuEc0S5MBZspsAxiTMZzGp30woULgDXYx7Cje3zT+UzCPrAbpgkmMIcUMoh9zGhEDTviCiuFOaXa7R5HotU2p8PtIGiIv2hjJOpTm1oNkQkXxI6XRsNFz+1FZurUJKhC9Oq8XV0jkbw27LXDP+kEpMOVh1Nj6dwqpIG8hNrFwnKzfw5VljT3T63MFPNcep6afg5/5AtzSGFjPh+jLh6rcFkAJ6X+V2FXGKMhZ49Frr+nIWZuacOWVfVBupSgropyKeJSTiIyjVWegZuAuQT3ZXLajHzenKPtkLRA8imlvSbhXI8dm1fToDodowERd2hYYJDiQDjTP9ou0bSO69r1mNxM++qcdOeZAItz0UH2TjvAXXFdx/SSD6nySy8q1wf1uOh2gDYpyqkhvaUoMfyixa5SCxv6jHRVfkwQMHB3laayuA9uqjqWOsjxtsOit/DtGgXPKCr3RYPBE5tOr60QkvECIMaounxbnwfJU8QGCMT2+6PGsy1WvnquLXAc5wOvXwCsr0ww6AuRjXOqNjl08056VKW07oifruh31JyT18fNHuspMSB4mBjqfeqouLPp2Oik6qrRMYxAEZHXXqnfC7RuIySlVnZyZJWjsrdoifRTRaJqUS1jokHRZe4tqj3ETPdbqpb8zVS2yaApcer7fOaluQeqqWhvaYbz4BAJ9e6zyqXXXjq1y9aMrxSpDKpV+N58Kt/4h4/2tXb20nzWZ+FKUsAX0rhXD4dMdFo5T4d/D1jywYWofTwh7KiABCNcFVXzMLrxuFn69KStJdtSuqzBHVMborkQkHF2brQupwUn4tTwVzv1c+MuQuU3syuWbHzez1lMajiQBpA2x5nqUPbWjxo1H07Z+PyrtOnknNRt5aO+6JYObVWNt3E6Il1u6O5x5J8mvNL6rxMRgakYVNOmCYOia07HHuEVQ4Xvv4I8leNJhToA83yzI7KyoGOy13KU+ZwJzs8p+gVj/h0wfyJncXNIGvcYHMD5/RKeO/NceVgJGsrZs4BpDSERS4BTLXS13Pjlj9PeVU65nxr5V89ZwytGJkjOQjqFtUECpstrR+HY2A8TC53BW7ub/Cnyic6Yv/8AJbMwXeOU0o2zWjliPALUM4VTH7xAz4oarb05mD9PKVz661UmfWauLQagb9F4LKSJAjwWhr02CIEyJBn+D3UXXBcA0MaOWcxkz/2O6g6Rv4Y0HDVOhZv5tMJw6ewVYceqMc9tMrOxc5hwvHcOdyzoiOF3Y/cfUqziHEaLBhwPgjHK2ysNf8ELuYc0SSfFZS44Q5rSZ0MEQtxxLjImWslZ/iLq1QEY5T0x/K3x056/jMupRqVdbObMROi9dYOmDqmPCOEuLwSMKo62yz6+j/AtmIBjZfTbO30wsT8IW5aF9DsGfuKo8TPZhbsKIiFVTcrHHCyp7B18pReXIEpld1Yxvus/fO1VRPSqlXlBcSEhXUGqq8K5dfXXn4zz6WVyMNBckgmfDw6q9vAqY1KDNdx1e4+q718yg5DAcMoN1I9QpsFsxwMNMbGSCl4p+C9+QSf8J0GNE25M8s+SPZdUhpTJ8YS+1tsao63s5OYH8oC1104zysA7Sha9eoRgD0JTR9FjR+rP0XltVpk5KRjOVbmppJHgArqVpUJzzaA67HTRNrqlRmYnwU2P6Y8UpwtrWZgA+PfPdQ/BDyRlzzOAzpPb+UMbik1p+Y8TtlIsCOY0Hr/KorED9vqq3/E1GiTyjmkRnRZ7jXxS8j8jQOi2JuHlHm5w5v5Yz4IKtWY1xl43mN/JJLS7ruaXOJzoOyFZSl0u8Z3U0Qw4lx5jG/laT06LNXPxDXeYbjwH9rRV/llkEDzQdvw9k4ahXjhZY3tUH83MZ6lN2XPMeUlTuwxjepOnVJbYnmJ3WjneWlZasI0U2240jCBs75N6LgdEic4CqcNa7UI7h/DY0CPt6MpzZW3aELmHXw3ZQ0LVcsQAlXC2gAdk5t6cq3SVbRaV7dVYCuDYCXXr0K+AbiolVwi61RUvKqok2h6TUHcCSmAcIQVzUAXKu0BPdlch31MrlmCOo91zaI3UPxYOii4E7rEdTqMGwRT6jdQkpLRqR6q6nxOm3U+iBT20YXkNa2XHSdFEPeCQdRsEluPiNjP0jPWUurfErzkQEp8o1dwHHLgWyJycEdggDWpsyXjyWK41x+sA39R5h+Un9JExhZetd16hgvI8MfRXOdRf0kfTrz4poU9/UpbcfHQI/JHksHS4WTnVG07cN95VZHLr9OjS4+JLiqcSB3QjhUdlxz/C8FSNkVZ1WAy8Et7apcttvuo21rP6soupZtMY0VVKoJTFgCK6cqXwBA6QlN0Yx67QAmN64DdVtrUQWF5Lm45uuskDy3U4uA/kmATgQhG3Tw/8um3+Uz4tXpVKjvlcwp/tDjJA7pc+mRoD5LYrVlZpceY79dQvaVqOigxyuY8BCbHrLfKbWeI3Q9qwHdNbO2JwAsZyJs3mVouG0XOIVXCuDuc4YWzseDFm2dERXgptm6ABaO3bDRKGt7QN97qq8uVdVmLrq66JLe3KrubzuhW1OY6o+OXXd/xJqhcVEQICHuDKLXTmBeYwll2TlNKpACU3blzdKWucuVLxlcslkeFcRqOqNaYA/wC2/mieNcTfSqcodzDqN0nY0t0JXj6ZdJOYH+l1yOflcx7X43UO6qbcOOeYqv5Xb/atp0FWIumdGsCBzSfeyovKh5YGh6dEMBHVTLnRpI18kYyl0wIMxgK22aJkhdQZzTAIgSegCJoUjtHjhasv5MYAA6qh1KTgowUHR095RNKgGjH+lOnCuuwNwdV1i8ExGyKubbmMj+VQylyk+H17qtT4oMJkhMmXEN7wlbcZ2Ql7cYj+0t8eV6hJOZQlUmIVdavhU3F6XBoOSAAPBa1om93KTykkbbK+hxB4xzFBMfOv+V5yI1UNxev0we+/2KKZXJG3/wApFQqkH+k1ta3THY/dDG9o46x5ha/4Mp/NuGsPT6LH21yY5SNTPmvpvwG+2tg59VwDyJExIHZC+ZX0Cz4eymMDKvq1mtEkwsnf/HtAYpDmPU4Cy3Ffit7zqsrym42vEviOm3AKR3HG2u3WGrcQLjqofiSszW/jgd1fSvAFj2XJCn+PPVF1HxrX3wVJvx/2WVdfHqqXXZ6o9mdNLcX/AHS+rdg7pI65KgbpOL07gdVyVtvcLkY3pnHMUgIiPH/Cm0TqpVW5/geCtHip5BsuDVaGQqynRiuoIVJO3ZX1HIatUEko1KrmzhSZdwQCM+9VQ9/vZUVahmQQPqsGit78SASjzWkSNFjHVzGUTS4o4CDpiQpw6furHrhRuWw0ddT4bJbS4gBlx8lN/FBE9dks8NQ5HQ/wldxVMnce90RW4pMwO3RAB3dbU1W4qssUnH7rtR9EVpqsO6q6nXIyqF6qdMMqVcHVs/VF0yw9QUmp1NI8kfSfP7fMf2U6cN7Ut2cjWVHHMkpBTcUfQvC3qg4Z1Lkjr6KFGu8nQx3+yHfxYgZAKpqfEGwaAnUXnDem1w1Ks+aAkTeIufhFMf3ypVKYurKBroSpVEIGrcdFhTZ93Cp/GSErqXWyiah0WxJq2vKspjmlCUWwO6KouhvjhOKlXSAvUuq3GSuTjavYrHarlyHRCohJyuXIoQqICqfqvFyzmGcVUSuXJFR6KJ3XLlggT9F5P9LxcihM/dVuOQuXIio8n36rp+n9LlyVIg4XN18wuXJUtG3knFoPyLlyzIN0KtGi5csXlTdB1/t9Fy5EF+C6Qw33sjLRerlkRK4S06hcuS1Rf9kTa6hcuWBsV1c/lC5cqUUPOVy5co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8" descr="data:image/jpeg;base64,/9j/4AAQSkZJRgABAQAAAQABAAD/2wCEAAkGBxITEhUUExQWFhUXFxgVFhgWFxcXFBcUFBQWFxcXFBQYHCggGBwlHBUUITEhJSkrLi4uFx8zODMsNygtLisBCgoKDg0OFxAQFywcHBwsLCwsLCwsLCwsLCwsLCwsLCwsLCwsLCwsLCwsNzcsLDcrLDcrNywsKysrKysrKysrK//AABEIAMIBAwMBIgACEQEDEQH/xAAbAAACAwEBAQAAAAAAAAAAAAAEBQIDBgABB//EADUQAAEDAwIEBAQGAgMBAQAAAAEAAhEDBCExQQUSUWFxgZHwBhOx0RQiMkKhweHxI1JikhX/xAAZAQEBAQEBAQAAAAAAAAAAAAABAgADBAX/xAAeEQEBAQEAAwEBAQEAAAAAAAAAARECEiExA1FBE//aAAwDAQACEQMRAD8ATMeQiA5LWvI8FeHL0Svl9c+xDjlc92VUXyPBc1yRYtaFMEAZVAerfnnl5ScZIHc6/RZOI1K50VL68bqFZ6XV6mqm1254lNaVeVPnCRU7uNFOnfZyTG8ao8l38v4cwqnOA1S6lxfRu0nO5nqoXV+CY6adFtF4sFVa6DqXMIaveNAA9UufcE9Ua6TlbcV5Me/FU37WNcAx/OMS6I16BDuBUPfkpXgy4uA4CA1vI0DcF+dT3VLn7SI7Z8O6qOTIxtjwhSpjv/WViJoHrg6dfBGtZIylbD5+9kdRqnwTE2LaludiI/lWNaGiBlcqXOhKLEnUpPv0UK9MjZWU6ytrOwsxIKcnOMqJofmMaf0jnUZ0GVIUeymrnQU2oaBvpp3GQZ3Q9emWJt+EJ0EyYjr5aoXiFi7IIII9weiMUFsbsh0xpOuddU4t6oIlK+FWwjKe06IA0Wg7sViouN4pVKPQIGo1UmC/xfdclhJ9hcg41j2mC7aQNdz2UadTB7ZC9qxAwZzPTyQQqw4d1bjYJNwrPn4z4JXd1IM7ajwQx4hrJ008dltbw07+erBcrPVLyBM6rxl8eqdT/wAz6tWSivVM+9V5Srud2VdUg4Mg6hTXTmYBpXUSJ9/de07ojTMjbOuxQtzShxPn09FFrzEThRa7QcK0kER18xsUPcXJ2VLXdNvSfFVvEZ65Hqtqpzqw1JXfNVDW+quo0CUa04qTahz3UmK1nD3K1nD3nr6LaMqLHEDlgbGYzpsenZddtpz/AMZcRAy4D9UZ02Vv4J2v9eqrfZO6eWydbAw0/pEUanUx4DcaT91H8K4bLw0CNitrYJbcY7omk8Owff3S9gRNI9/fglNj2pQcHCBIRVRhgFeWZyR5o5jWzBSmwLb0d0QyllFMtwNESKTdpjvqlFuBKVMtIcMEaeKhc0DU5nOJJOSe/dHimvDRWwc9/wCE9rZBvqEdUYArfk51XlaiZQ67oQsKHrWqZUqZGqnUo9Fke4zz6GVyc/JXi2HyWV3+RSm5qZBTW5AjHvwSC+f4pRJoe4uzkTugnPUnKNOkSVOukjhlE21Ek4z73VlCkGkdUVzgHHXZJWUm4yc6R0jdSqtJ8VS25OZBPgPcK+hebkFDfAlW2c7EeYGyrp8LqZx7lPGVzyl4GAeWe6Js65qnlYJIBMSNt+yx2ktrwt7cSQ0/qGMhHcS4S17mtoMIBAkOgy+IkFe1OIAE7RheM4mRofFGLnVK6nA6okRnfO8r2nwyq3MFM2cTnvCkOKgarYNoOl84bH0RNO+qD9v8IlnE2ohl209EYfKqKXFB+5iOoXFB2og+CgW0zqAq3WDDoYW8VeZtT4bSf+lzT46qNf4c/wDPokr7Z7dP4RNtxmtT0cR2OQjxqp1Htb4d7IV3A42Wjs/isHFRgd3GD6Jza3dpVH6uQ9HY+qPcOc1gm8NIMhXm2MyV9BfwAOy3lcO2EDdcAjYjx+6qdIv5/wAZFrCrqbU1uOEuGRlCCgRsrlce+MVNYpFivFJWUqLc806Yjr3VvNltAGkoGmi3syowirkoblg5C9qMDtBHnqryxVlsIPsMaS5F865Cmdq3EYSm9qzKLqkoB4GVq0BPd0U2XJHgouadIUIUVa11eURb1BGc58EGApwsTWpWLCHNdBEEEbH31S9tUk6ntPXX7rmPOP7jZeXTmmOVvLAAOSZdu4zpPRYry6BM65jSOim2/cGgAxBOmue+6HpVoJ3x9BsoB4mVWstc7VeViNjP8eKLdxFvzPmOpsJiOX9hxGQNMR5pY+pnB3W1htjxA0z+kOJ9hDVrguccR26FCVaxOuV3McyNvDChcmjKVfKZUa/f7dkiNQ642GMevdE0bgj3smVNljQMuCEZRu1nqNzJRArQqDSi5GF6XB2qQsue+URTu0EwfaNOmFS5rm91Fl1hSN0FjpjwzjVWmfyPI7aj0W24T8YhwDazR4jI8wvmxcDoirOudCtkredj6tXt6NVvNTMT0yEkr2JactlZzhnEKlMy0+I2K2/CbsVmzGdwVpMN6nUJRYzkKLrDstaOHjUDyUa9AR/SvXK8MTVskPUtTB7LU1rYJVcUYWbxIHNUXnwRlzb8pQpQ3iqDfcrl6QuWbxZio2CgrlvWMfRHV6g0zrsgLjl5dy7m7RywNusrVx8g9dmgbJ2AGZ5ugUBQdOkGYOIgjUQp2tQtM6ZkdRkGR6K+m52rpJJJk79Sd5XPNqr16UC08f8ABUXU+vvzTqjBGVGrRbsrXz8JYUTTGJxkz0RVyxDtI3HuVlqOvuF4SFNzTMAZJgeeiqazMOMbEnQKa0mq3FRAmSNF1SNM91CSJ748j0Q6TnHj9YjxxpCgc+9z3VlMkHYyI/NpnGOh7qBZJgdY1Eeuiy1tWm5h5HajoQ4QR19FE1CpU3wTroQf/XbwwohpOQD4DTKcZYytGn84VjbszqhXMMQREesqAKE+MMG3E7om3qTultu0uP2TSnakDKm9Y52LKl2ZkYA21UG8QKX1nnScKsVwEzpOWtXY1OZNqdMBYy24uRotDw3iIeI3Vzpz9y+z23d0Wi4FeljwfVZugcYTWwGcJl10+PqVGqHNDmqi7t5aSNQkfw5fEHkOi08Ywj46/YydSp6ql7QdUfxahyukeaBcN1kyF99RxCTVqSe18oGvRWOFPKuRzrVeJGMHyjrk+/VB3DeXx3XtKr4r35R1P3lLwfPqqmyTpsruWDOclFNbsPphRbSMz7lTmNLq2m7/AD/pdUPRetokq00UvRzQNVsoZ1EJlVoFVOoGMAyFnX6V1KGMqptEQmtNhAkie3irW2nNmI7Dv1RTjPvpdlFzAWwAJmebMx08N1om8Jk/fKDvLYAwJ89EaqFH4J5GAqRQ/NGic/L5cz3hRLmE6Z/hGukVUuEc0S5MBZspsAxiTMZzGp30woULgDXYx7Cje3zT+UzCPrAbpgkmMIcUMoh9zGhEDTviCiuFOaXa7R5HotU2p8PtIGiIv2hjJOpTm1oNkQkXxI6XRsNFz+1FZurUJKhC9Oq8XV0jkbw27LXDP+kEpMOVh1Nj6dwqpIG8hNrFwnKzfw5VljT3T63MFPNcep6afg5/5AtzSGFjPh+jLh6rcFkAJ6X+V2FXGKMhZ49Frr+nIWZuacOWVfVBupSgropyKeJSTiIyjVWegZuAuQT3ZXLajHzenKPtkLRA8imlvSbhXI8dm1fToDodowERd2hYYJDiQDjTP9ou0bSO69r1mNxM++qcdOeZAItz0UH2TjvAXXFdx/SSD6nySy8q1wf1uOh2gDYpyqkhvaUoMfyixa5SCxv6jHRVfkwQMHB3laayuA9uqjqWOsjxtsOit/DtGgXPKCr3RYPBE5tOr60QkvECIMaounxbnwfJU8QGCMT2+6PGsy1WvnquLXAc5wOvXwCsr0ww6AuRjXOqNjl08056VKW07oifruh31JyT18fNHuspMSB4mBjqfeqouLPp2Oik6qrRMYxAEZHXXqnfC7RuIySlVnZyZJWjsrdoifRTRaJqUS1jokHRZe4tqj3ETPdbqpb8zVS2yaApcer7fOaluQeqqWhvaYbz4BAJ9e6zyqXXXjq1y9aMrxSpDKpV+N58Kt/4h4/2tXb20nzWZ+FKUsAX0rhXD4dMdFo5T4d/D1jywYWofTwh7KiABCNcFVXzMLrxuFn69KStJdtSuqzBHVMborkQkHF2brQupwUn4tTwVzv1c+MuQuU3syuWbHzez1lMajiQBpA2x5nqUPbWjxo1H07Z+PyrtOnknNRt5aO+6JYObVWNt3E6Il1u6O5x5J8mvNL6rxMRgakYVNOmCYOia07HHuEVQ4Xvv4I8leNJhToA83yzI7KyoGOy13KU+ZwJzs8p+gVj/h0wfyJncXNIGvcYHMD5/RKeO/NceVgJGsrZs4BpDSERS4BTLXS13Pjlj9PeVU65nxr5V89ZwytGJkjOQjqFtUECpstrR+HY2A8TC53BW7ub/Cnyic6Yv/8AJbMwXeOU0o2zWjliPALUM4VTH7xAz4oarb05mD9PKVz661UmfWauLQagb9F4LKSJAjwWhr02CIEyJBn+D3UXXBcA0MaOWcxkz/2O6g6Rv4Y0HDVOhZv5tMJw6ewVYceqMc9tMrOxc5hwvHcOdyzoiOF3Y/cfUqziHEaLBhwPgjHK2ysNf8ELuYc0SSfFZS44Q5rSZ0MEQtxxLjImWslZ/iLq1QEY5T0x/K3x056/jMupRqVdbObMROi9dYOmDqmPCOEuLwSMKo62yz6+j/AtmIBjZfTbO30wsT8IW5aF9DsGfuKo8TPZhbsKIiFVTcrHHCyp7B18pReXIEpld1Yxvus/fO1VRPSqlXlBcSEhXUGqq8K5dfXXn4zz6WVyMNBckgmfDw6q9vAqY1KDNdx1e4+q718yg5DAcMoN1I9QpsFsxwMNMbGSCl4p+C9+QSf8J0GNE25M8s+SPZdUhpTJ8YS+1tsao63s5OYH8oC1104zysA7Sha9eoRgD0JTR9FjR+rP0XltVpk5KRjOVbmppJHgArqVpUJzzaA67HTRNrqlRmYnwU2P6Y8UpwtrWZgA+PfPdQ/BDyRlzzOAzpPb+UMbik1p+Y8TtlIsCOY0Hr/KorED9vqq3/E1GiTyjmkRnRZ7jXxS8j8jQOi2JuHlHm5w5v5Yz4IKtWY1xl43mN/JJLS7ruaXOJzoOyFZSl0u8Z3U0Qw4lx5jG/laT06LNXPxDXeYbjwH9rRV/llkEDzQdvw9k4ahXjhZY3tUH83MZ6lN2XPMeUlTuwxjepOnVJbYnmJ3WjneWlZasI0U2240jCBs75N6LgdEic4CqcNa7UI7h/DY0CPt6MpzZW3aELmHXw3ZQ0LVcsQAlXC2gAdk5t6cq3SVbRaV7dVYCuDYCXXr0K+AbiolVwi61RUvKqok2h6TUHcCSmAcIQVzUAXKu0BPdlch31MrlmCOo91zaI3UPxYOii4E7rEdTqMGwRT6jdQkpLRqR6q6nxOm3U+iBT20YXkNa2XHSdFEPeCQdRsEluPiNjP0jPWUurfErzkQEp8o1dwHHLgWyJycEdggDWpsyXjyWK41x+sA39R5h+Un9JExhZetd16hgvI8MfRXOdRf0kfTrz4poU9/UpbcfHQI/JHksHS4WTnVG07cN95VZHLr9OjS4+JLiqcSB3QjhUdlxz/C8FSNkVZ1WAy8Et7apcttvuo21rP6soupZtMY0VVKoJTFgCK6cqXwBA6QlN0Yx67QAmN64DdVtrUQWF5Lm45uuskDy3U4uA/kmATgQhG3Tw/8um3+Uz4tXpVKjvlcwp/tDjJA7pc+mRoD5LYrVlZpceY79dQvaVqOigxyuY8BCbHrLfKbWeI3Q9qwHdNbO2JwAsZyJs3mVouG0XOIVXCuDuc4YWzseDFm2dERXgptm6ABaO3bDRKGt7QN97qq8uVdVmLrq66JLe3KrubzuhW1OY6o+OXXd/xJqhcVEQICHuDKLXTmBeYwll2TlNKpACU3blzdKWucuVLxlcslkeFcRqOqNaYA/wC2/mieNcTfSqcodzDqN0nY0t0JXj6ZdJOYH+l1yOflcx7X43UO6qbcOOeYqv5Xb/atp0FWIumdGsCBzSfeyovKh5YGh6dEMBHVTLnRpI18kYyl0wIMxgK22aJkhdQZzTAIgSegCJoUjtHjhasv5MYAA6qh1KTgowUHR095RNKgGjH+lOnCuuwNwdV1i8ExGyKubbmMj+VQylyk+H17qtT4oMJkhMmXEN7wlbcZ2Ql7cYj+0t8eV6hJOZQlUmIVdavhU3F6XBoOSAAPBa1om93KTykkbbK+hxB4xzFBMfOv+V5yI1UNxev0we+/2KKZXJG3/wApFQqkH+k1ta3THY/dDG9o46x5ha/4Mp/NuGsPT6LH21yY5SNTPmvpvwG+2tg59VwDyJExIHZC+ZX0Cz4eymMDKvq1mtEkwsnf/HtAYpDmPU4Cy3Ffit7zqsrym42vEviOm3AKR3HG2u3WGrcQLjqofiSszW/jgd1fSvAFj2XJCn+PPVF1HxrX3wVJvx/2WVdfHqqXXZ6o9mdNLcX/AHS+rdg7pI65KgbpOL07gdVyVtvcLkY3pnHMUgIiPH/Cm0TqpVW5/geCtHip5BsuDVaGQqynRiuoIVJO3ZX1HIatUEko1KrmzhSZdwQCM+9VQ9/vZUVahmQQPqsGit78SASjzWkSNFjHVzGUTS4o4CDpiQpw6furHrhRuWw0ddT4bJbS4gBlx8lN/FBE9dks8NQ5HQ/wldxVMnce90RW4pMwO3RAB3dbU1W4qssUnH7rtR9EVpqsO6q6nXIyqF6qdMMqVcHVs/VF0yw9QUmp1NI8kfSfP7fMf2U6cN7Ut2cjWVHHMkpBTcUfQvC3qg4Z1Lkjr6KFGu8nQx3+yHfxYgZAKpqfEGwaAnUXnDem1w1Ks+aAkTeIufhFMf3ypVKYurKBroSpVEIGrcdFhTZ93Cp/GSErqXWyiah0WxJq2vKspjmlCUWwO6KouhvjhOKlXSAvUuq3GSuTjavYrHarlyHRCohJyuXIoQqICqfqvFyzmGcVUSuXJFR6KJ3XLlggT9F5P9LxcihM/dVuOQuXIio8n36rp+n9LlyVIg4XN18wuXJUtG3knFoPyLlyzIN0KtGi5csXlTdB1/t9Fy5EF+C6Qw33sjLRerlkRK4S06hcuS1Rf9kTa6hcuWBsV1c/lC5cqUUPOVy5co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0" descr="data:image/jpeg;base64,/9j/4AAQSkZJRgABAQAAAQABAAD/2wCEAAkGBxITEhUUExQWFhUXFxgVFhgWFxcXFBcUFBQWFxcXFBQYHCggGBwlHBUUITEhJSkrLi4uFx8zODMsNygtLisBCgoKDg0OFxAQFywcHBwsLCwsLCwsLCwsLCwsLCwsLCwsLCwsLCwsLCwsNzcsLDcrLDcrNywsKysrKysrKysrK//AABEIAMIBAwMBIgACEQEDEQH/xAAbAAACAwEBAQAAAAAAAAAAAAAEBQIDBgABB//EADUQAAEDAwIEBAQGAgMBAQAAAAEAAhEDBCExQQUSUWFxgZHwBhOx0RQiMkKhweHxI1JikhX/xAAZAQEBAQEBAQAAAAAAAAAAAAABAgADBAX/xAAeEQEBAQEAAwEBAQEAAAAAAAAAARECEiExA1FBE//aAAwDAQACEQMRAD8ATMeQiA5LWvI8FeHL0Svl9c+xDjlc92VUXyPBc1yRYtaFMEAZVAerfnnl5ScZIHc6/RZOI1K50VL68bqFZ6XV6mqm1254lNaVeVPnCRU7uNFOnfZyTG8ao8l38v4cwqnOA1S6lxfRu0nO5nqoXV+CY6adFtF4sFVa6DqXMIaveNAA9UufcE9Ua6TlbcV5Me/FU37WNcAx/OMS6I16BDuBUPfkpXgy4uA4CA1vI0DcF+dT3VLn7SI7Z8O6qOTIxtjwhSpjv/WViJoHrg6dfBGtZIylbD5+9kdRqnwTE2LaludiI/lWNaGiBlcqXOhKLEnUpPv0UK9MjZWU6ytrOwsxIKcnOMqJofmMaf0jnUZ0GVIUeymrnQU2oaBvpp3GQZ3Q9emWJt+EJ0EyYjr5aoXiFi7IIII9weiMUFsbsh0xpOuddU4t6oIlK+FWwjKe06IA0Wg7sViouN4pVKPQIGo1UmC/xfdclhJ9hcg41j2mC7aQNdz2UadTB7ZC9qxAwZzPTyQQqw4d1bjYJNwrPn4z4JXd1IM7ajwQx4hrJ008dltbw07+erBcrPVLyBM6rxl8eqdT/wAz6tWSivVM+9V5Srud2VdUg4Mg6hTXTmYBpXUSJ9/de07ojTMjbOuxQtzShxPn09FFrzEThRa7QcK0kER18xsUPcXJ2VLXdNvSfFVvEZ65Hqtqpzqw1JXfNVDW+quo0CUa04qTahz3UmK1nD3K1nD3nr6LaMqLHEDlgbGYzpsenZddtpz/AMZcRAy4D9UZ02Vv4J2v9eqrfZO6eWydbAw0/pEUanUx4DcaT91H8K4bLw0CNitrYJbcY7omk8Owff3S9gRNI9/fglNj2pQcHCBIRVRhgFeWZyR5o5jWzBSmwLb0d0QyllFMtwNESKTdpjvqlFuBKVMtIcMEaeKhc0DU5nOJJOSe/dHimvDRWwc9/wCE9rZBvqEdUYArfk51XlaiZQ67oQsKHrWqZUqZGqnUo9Fke4zz6GVyc/JXi2HyWV3+RSm5qZBTW5AjHvwSC+f4pRJoe4uzkTugnPUnKNOkSVOukjhlE21Ek4z73VlCkGkdUVzgHHXZJWUm4yc6R0jdSqtJ8VS25OZBPgPcK+hebkFDfAlW2c7EeYGyrp8LqZx7lPGVzyl4GAeWe6Js65qnlYJIBMSNt+yx2ktrwt7cSQ0/qGMhHcS4S17mtoMIBAkOgy+IkFe1OIAE7RheM4mRofFGLnVK6nA6okRnfO8r2nwyq3MFM2cTnvCkOKgarYNoOl84bH0RNO+qD9v8IlnE2ohl209EYfKqKXFB+5iOoXFB2og+CgW0zqAq3WDDoYW8VeZtT4bSf+lzT46qNf4c/wDPokr7Z7dP4RNtxmtT0cR2OQjxqp1Htb4d7IV3A42Wjs/isHFRgd3GD6Jza3dpVH6uQ9HY+qPcOc1gm8NIMhXm2MyV9BfwAOy3lcO2EDdcAjYjx+6qdIv5/wAZFrCrqbU1uOEuGRlCCgRsrlce+MVNYpFivFJWUqLc806Yjr3VvNltAGkoGmi3syowirkoblg5C9qMDtBHnqryxVlsIPsMaS5F865Cmdq3EYSm9qzKLqkoB4GVq0BPd0U2XJHgouadIUIUVa11eURb1BGc58EGApwsTWpWLCHNdBEEEbH31S9tUk6ntPXX7rmPOP7jZeXTmmOVvLAAOSZdu4zpPRYry6BM65jSOim2/cGgAxBOmue+6HpVoJ3x9BsoB4mVWstc7VeViNjP8eKLdxFvzPmOpsJiOX9hxGQNMR5pY+pnB3W1htjxA0z+kOJ9hDVrguccR26FCVaxOuV3McyNvDChcmjKVfKZUa/f7dkiNQ642GMevdE0bgj3smVNljQMuCEZRu1nqNzJRArQqDSi5GF6XB2qQsue+URTu0EwfaNOmFS5rm91Fl1hSN0FjpjwzjVWmfyPI7aj0W24T8YhwDazR4jI8wvmxcDoirOudCtkredj6tXt6NVvNTMT0yEkr2JactlZzhnEKlMy0+I2K2/CbsVmzGdwVpMN6nUJRYzkKLrDstaOHjUDyUa9AR/SvXK8MTVskPUtTB7LU1rYJVcUYWbxIHNUXnwRlzb8pQpQ3iqDfcrl6QuWbxZio2CgrlvWMfRHV6g0zrsgLjl5dy7m7RywNusrVx8g9dmgbJ2AGZ5ugUBQdOkGYOIgjUQp2tQtM6ZkdRkGR6K+m52rpJJJk79Sd5XPNqr16UC08f8ABUXU+vvzTqjBGVGrRbsrXz8JYUTTGJxkz0RVyxDtI3HuVlqOvuF4SFNzTMAZJgeeiqazMOMbEnQKa0mq3FRAmSNF1SNM91CSJ748j0Q6TnHj9YjxxpCgc+9z3VlMkHYyI/NpnGOh7qBZJgdY1Eeuiy1tWm5h5HajoQ4QR19FE1CpU3wTroQf/XbwwohpOQD4DTKcZYytGn84VjbszqhXMMQREesqAKE+MMG3E7om3qTultu0uP2TSnakDKm9Y52LKl2ZkYA21UG8QKX1nnScKsVwEzpOWtXY1OZNqdMBYy24uRotDw3iIeI3Vzpz9y+z23d0Wi4FeljwfVZugcYTWwGcJl10+PqVGqHNDmqi7t5aSNQkfw5fEHkOi08Ywj46/YydSp6ql7QdUfxahyukeaBcN1kyF99RxCTVqSe18oGvRWOFPKuRzrVeJGMHyjrk+/VB3DeXx3XtKr4r35R1P3lLwfPqqmyTpsruWDOclFNbsPphRbSMz7lTmNLq2m7/AD/pdUPRetokq00UvRzQNVsoZ1EJlVoFVOoGMAyFnX6V1KGMqptEQmtNhAkie3irW2nNmI7Dv1RTjPvpdlFzAWwAJmebMx08N1om8Jk/fKDvLYAwJ89EaqFH4J5GAqRQ/NGic/L5cz3hRLmE6Z/hGukVUuEc0S5MBZspsAxiTMZzGp30woULgDXYx7Cje3zT+UzCPrAbpgkmMIcUMoh9zGhEDTviCiuFOaXa7R5HotU2p8PtIGiIv2hjJOpTm1oNkQkXxI6XRsNFz+1FZurUJKhC9Oq8XV0jkbw27LXDP+kEpMOVh1Nj6dwqpIG8hNrFwnKzfw5VljT3T63MFPNcep6afg5/5AtzSGFjPh+jLh6rcFkAJ6X+V2FXGKMhZ49Frr+nIWZuacOWVfVBupSgropyKeJSTiIyjVWegZuAuQT3ZXLajHzenKPtkLRA8imlvSbhXI8dm1fToDodowERd2hYYJDiQDjTP9ou0bSO69r1mNxM++qcdOeZAItz0UH2TjvAXXFdx/SSD6nySy8q1wf1uOh2gDYpyqkhvaUoMfyixa5SCxv6jHRVfkwQMHB3laayuA9uqjqWOsjxtsOit/DtGgXPKCr3RYPBE5tOr60QkvECIMaounxbnwfJU8QGCMT2+6PGsy1WvnquLXAc5wOvXwCsr0ww6AuRjXOqNjl08056VKW07oifruh31JyT18fNHuspMSB4mBjqfeqouLPp2Oik6qrRMYxAEZHXXqnfC7RuIySlVnZyZJWjsrdoifRTRaJqUS1jokHRZe4tqj3ETPdbqpb8zVS2yaApcer7fOaluQeqqWhvaYbz4BAJ9e6zyqXXXjq1y9aMrxSpDKpV+N58Kt/4h4/2tXb20nzWZ+FKUsAX0rhXD4dMdFo5T4d/D1jywYWofTwh7KiABCNcFVXzMLrxuFn69KStJdtSuqzBHVMborkQkHF2brQupwUn4tTwVzv1c+MuQuU3syuWbHzez1lMajiQBpA2x5nqUPbWjxo1H07Z+PyrtOnknNRt5aO+6JYObVWNt3E6Il1u6O5x5J8mvNL6rxMRgakYVNOmCYOia07HHuEVQ4Xvv4I8leNJhToA83yzI7KyoGOy13KU+ZwJzs8p+gVj/h0wfyJncXNIGvcYHMD5/RKeO/NceVgJGsrZs4BpDSERS4BTLXS13Pjlj9PeVU65nxr5V89ZwytGJkjOQjqFtUECpstrR+HY2A8TC53BW7ub/Cnyic6Yv/8AJbMwXeOU0o2zWjliPALUM4VTH7xAz4oarb05mD9PKVz661UmfWauLQagb9F4LKSJAjwWhr02CIEyJBn+D3UXXBcA0MaOWcxkz/2O6g6Rv4Y0HDVOhZv5tMJw6ewVYceqMc9tMrOxc5hwvHcOdyzoiOF3Y/cfUqziHEaLBhwPgjHK2ysNf8ELuYc0SSfFZS44Q5rSZ0MEQtxxLjImWslZ/iLq1QEY5T0x/K3x056/jMupRqVdbObMROi9dYOmDqmPCOEuLwSMKo62yz6+j/AtmIBjZfTbO30wsT8IW5aF9DsGfuKo8TPZhbsKIiFVTcrHHCyp7B18pReXIEpld1Yxvus/fO1VRPSqlXlBcSEhXUGqq8K5dfXXn4zz6WVyMNBckgmfDw6q9vAqY1KDNdx1e4+q718yg5DAcMoN1I9QpsFsxwMNMbGSCl4p+C9+QSf8J0GNE25M8s+SPZdUhpTJ8YS+1tsao63s5OYH8oC1104zysA7Sha9eoRgD0JTR9FjR+rP0XltVpk5KRjOVbmppJHgArqVpUJzzaA67HTRNrqlRmYnwU2P6Y8UpwtrWZgA+PfPdQ/BDyRlzzOAzpPb+UMbik1p+Y8TtlIsCOY0Hr/KorED9vqq3/E1GiTyjmkRnRZ7jXxS8j8jQOi2JuHlHm5w5v5Yz4IKtWY1xl43mN/JJLS7ruaXOJzoOyFZSl0u8Z3U0Qw4lx5jG/laT06LNXPxDXeYbjwH9rRV/llkEDzQdvw9k4ahXjhZY3tUH83MZ6lN2XPMeUlTuwxjepOnVJbYnmJ3WjneWlZasI0U2240jCBs75N6LgdEic4CqcNa7UI7h/DY0CPt6MpzZW3aELmHXw3ZQ0LVcsQAlXC2gAdk5t6cq3SVbRaV7dVYCuDYCXXr0K+AbiolVwi61RUvKqok2h6TUHcCSmAcIQVzUAXKu0BPdlch31MrlmCOo91zaI3UPxYOii4E7rEdTqMGwRT6jdQkpLRqR6q6nxOm3U+iBT20YXkNa2XHSdFEPeCQdRsEluPiNjP0jPWUurfErzkQEp8o1dwHHLgWyJycEdggDWpsyXjyWK41x+sA39R5h+Un9JExhZetd16hgvI8MfRXOdRf0kfTrz4poU9/UpbcfHQI/JHksHS4WTnVG07cN95VZHLr9OjS4+JLiqcSB3QjhUdlxz/C8FSNkVZ1WAy8Et7apcttvuo21rP6soupZtMY0VVKoJTFgCK6cqXwBA6QlN0Yx67QAmN64DdVtrUQWF5Lm45uuskDy3U4uA/kmATgQhG3Tw/8um3+Uz4tXpVKjvlcwp/tDjJA7pc+mRoD5LYrVlZpceY79dQvaVqOigxyuY8BCbHrLfKbWeI3Q9qwHdNbO2JwAsZyJs3mVouG0XOIVXCuDuc4YWzseDFm2dERXgptm6ABaO3bDRKGt7QN97qq8uVdVmLrq66JLe3KrubzuhW1OY6o+OXXd/xJqhcVEQICHuDKLXTmBeYwll2TlNKpACU3blzdKWucuVLxlcslkeFcRqOqNaYA/wC2/mieNcTfSqcodzDqN0nY0t0JXj6ZdJOYH+l1yOflcx7X43UO6qbcOOeYqv5Xb/atp0FWIumdGsCBzSfeyovKh5YGh6dEMBHVTLnRpI18kYyl0wIMxgK22aJkhdQZzTAIgSegCJoUjtHjhasv5MYAA6qh1KTgowUHR095RNKgGjH+lOnCuuwNwdV1i8ExGyKubbmMj+VQylyk+H17qtT4oMJkhMmXEN7wlbcZ2Ql7cYj+0t8eV6hJOZQlUmIVdavhU3F6XBoOSAAPBa1om93KTykkbbK+hxB4xzFBMfOv+V5yI1UNxev0we+/2KKZXJG3/wApFQqkH+k1ta3THY/dDG9o46x5ha/4Mp/NuGsPT6LH21yY5SNTPmvpvwG+2tg59VwDyJExIHZC+ZX0Cz4eymMDKvq1mtEkwsnf/HtAYpDmPU4Cy3Ffit7zqsrym42vEviOm3AKR3HG2u3WGrcQLjqofiSszW/jgd1fSvAFj2XJCn+PPVF1HxrX3wVJvx/2WVdfHqqXXZ6o9mdNLcX/AHS+rdg7pI65KgbpOL07gdVyVtvcLkY3pnHMUgIiPH/Cm0TqpVW5/geCtHip5BsuDVaGQqynRiuoIVJO3ZX1HIatUEko1KrmzhSZdwQCM+9VQ9/vZUVahmQQPqsGit78SASjzWkSNFjHVzGUTS4o4CDpiQpw6furHrhRuWw0ddT4bJbS4gBlx8lN/FBE9dks8NQ5HQ/wldxVMnce90RW4pMwO3RAB3dbU1W4qssUnH7rtR9EVpqsO6q6nXIyqF6qdMMqVcHVs/VF0yw9QUmp1NI8kfSfP7fMf2U6cN7Ut2cjWVHHMkpBTcUfQvC3qg4Z1Lkjr6KFGu8nQx3+yHfxYgZAKpqfEGwaAnUXnDem1w1Ks+aAkTeIufhFMf3ypVKYurKBroSpVEIGrcdFhTZ93Cp/GSErqXWyiah0WxJq2vKspjmlCUWwO6KouhvjhOKlXSAvUuq3GSuTjavYrHarlyHRCohJyuXIoQqICqfqvFyzmGcVUSuXJFR6KJ3XLlggT9F5P9LxcihM/dVuOQuXIio8n36rp+n9LlyVIg4XN18wuXJUtG3knFoPyLlyzIN0KtGi5csXlTdB1/t9Fy5EF+C6Qw33sjLRerlkRK4S06hcuS1Rf9kTa6hcuWBsV1c/lC5cqUUPOVy5co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2" descr="data:image/jpeg;base64,/9j/4AAQSkZJRgABAQAAAQABAAD/2wCEAAkGBxITEhUUExQWFhUXFxgVFhgWFxcXFBcUFBQWFxcXFBQYHCggGBwlHBUUITEhJSkrLi4uFx8zODMsNygtLisBCgoKDg0OFxAQFywcHBwsLCwsLCwsLCwsLCwsLCwsLCwsLCwsLCwsLCwsNzcsLDcrLDcrNywsKysrKysrKysrK//AABEIAMIBAwMBIgACEQEDEQH/xAAbAAACAwEBAQAAAAAAAAAAAAAEBQIDBgABB//EADUQAAEDAwIEBAQGAgMBAQAAAAEAAhEDBCExQQUSUWFxgZHwBhOx0RQiMkKhweHxI1JikhX/xAAZAQEBAQEBAQAAAAAAAAAAAAABAgADBAX/xAAeEQEBAQEAAwEBAQEAAAAAAAAAARECEiExA1FBE//aAAwDAQACEQMRAD8ATMeQiA5LWvI8FeHL0Svl9c+xDjlc92VUXyPBc1yRYtaFMEAZVAerfnnl5ScZIHc6/RZOI1K50VL68bqFZ6XV6mqm1254lNaVeVPnCRU7uNFOnfZyTG8ao8l38v4cwqnOA1S6lxfRu0nO5nqoXV+CY6adFtF4sFVa6DqXMIaveNAA9UufcE9Ua6TlbcV5Me/FU37WNcAx/OMS6I16BDuBUPfkpXgy4uA4CA1vI0DcF+dT3VLn7SI7Z8O6qOTIxtjwhSpjv/WViJoHrg6dfBGtZIylbD5+9kdRqnwTE2LaludiI/lWNaGiBlcqXOhKLEnUpPv0UK9MjZWU6ytrOwsxIKcnOMqJofmMaf0jnUZ0GVIUeymrnQU2oaBvpp3GQZ3Q9emWJt+EJ0EyYjr5aoXiFi7IIII9weiMUFsbsh0xpOuddU4t6oIlK+FWwjKe06IA0Wg7sViouN4pVKPQIGo1UmC/xfdclhJ9hcg41j2mC7aQNdz2UadTB7ZC9qxAwZzPTyQQqw4d1bjYJNwrPn4z4JXd1IM7ajwQx4hrJ008dltbw07+erBcrPVLyBM6rxl8eqdT/wAz6tWSivVM+9V5Srud2VdUg4Mg6hTXTmYBpXUSJ9/de07ojTMjbOuxQtzShxPn09FFrzEThRa7QcK0kER18xsUPcXJ2VLXdNvSfFVvEZ65Hqtqpzqw1JXfNVDW+quo0CUa04qTahz3UmK1nD3K1nD3nr6LaMqLHEDlgbGYzpsenZddtpz/AMZcRAy4D9UZ02Vv4J2v9eqrfZO6eWydbAw0/pEUanUx4DcaT91H8K4bLw0CNitrYJbcY7omk8Owff3S9gRNI9/fglNj2pQcHCBIRVRhgFeWZyR5o5jWzBSmwLb0d0QyllFMtwNESKTdpjvqlFuBKVMtIcMEaeKhc0DU5nOJJOSe/dHimvDRWwc9/wCE9rZBvqEdUYArfk51XlaiZQ67oQsKHrWqZUqZGqnUo9Fke4zz6GVyc/JXi2HyWV3+RSm5qZBTW5AjHvwSC+f4pRJoe4uzkTugnPUnKNOkSVOukjhlE21Ek4z73VlCkGkdUVzgHHXZJWUm4yc6R0jdSqtJ8VS25OZBPgPcK+hebkFDfAlW2c7EeYGyrp8LqZx7lPGVzyl4GAeWe6Js65qnlYJIBMSNt+yx2ktrwt7cSQ0/qGMhHcS4S17mtoMIBAkOgy+IkFe1OIAE7RheM4mRofFGLnVK6nA6okRnfO8r2nwyq3MFM2cTnvCkOKgarYNoOl84bH0RNO+qD9v8IlnE2ohl209EYfKqKXFB+5iOoXFB2og+CgW0zqAq3WDDoYW8VeZtT4bSf+lzT46qNf4c/wDPokr7Z7dP4RNtxmtT0cR2OQjxqp1Htb4d7IV3A42Wjs/isHFRgd3GD6Jza3dpVH6uQ9HY+qPcOc1gm8NIMhXm2MyV9BfwAOy3lcO2EDdcAjYjx+6qdIv5/wAZFrCrqbU1uOEuGRlCCgRsrlce+MVNYpFivFJWUqLc806Yjr3VvNltAGkoGmi3syowirkoblg5C9qMDtBHnqryxVlsIPsMaS5F865Cmdq3EYSm9qzKLqkoB4GVq0BPd0U2XJHgouadIUIUVa11eURb1BGc58EGApwsTWpWLCHNdBEEEbH31S9tUk6ntPXX7rmPOP7jZeXTmmOVvLAAOSZdu4zpPRYry6BM65jSOim2/cGgAxBOmue+6HpVoJ3x9BsoB4mVWstc7VeViNjP8eKLdxFvzPmOpsJiOX9hxGQNMR5pY+pnB3W1htjxA0z+kOJ9hDVrguccR26FCVaxOuV3McyNvDChcmjKVfKZUa/f7dkiNQ642GMevdE0bgj3smVNljQMuCEZRu1nqNzJRArQqDSi5GF6XB2qQsue+URTu0EwfaNOmFS5rm91Fl1hSN0FjpjwzjVWmfyPI7aj0W24T8YhwDazR4jI8wvmxcDoirOudCtkredj6tXt6NVvNTMT0yEkr2JactlZzhnEKlMy0+I2K2/CbsVmzGdwVpMN6nUJRYzkKLrDstaOHjUDyUa9AR/SvXK8MTVskPUtTB7LU1rYJVcUYWbxIHNUXnwRlzb8pQpQ3iqDfcrl6QuWbxZio2CgrlvWMfRHV6g0zrsgLjl5dy7m7RywNusrVx8g9dmgbJ2AGZ5ugUBQdOkGYOIgjUQp2tQtM6ZkdRkGR6K+m52rpJJJk79Sd5XPNqr16UC08f8ABUXU+vvzTqjBGVGrRbsrXz8JYUTTGJxkz0RVyxDtI3HuVlqOvuF4SFNzTMAZJgeeiqazMOMbEnQKa0mq3FRAmSNF1SNM91CSJ748j0Q6TnHj9YjxxpCgc+9z3VlMkHYyI/NpnGOh7qBZJgdY1Eeuiy1tWm5h5HajoQ4QR19FE1CpU3wTroQf/XbwwohpOQD4DTKcZYytGn84VjbszqhXMMQREesqAKE+MMG3E7om3qTultu0uP2TSnakDKm9Y52LKl2ZkYA21UG8QKX1nnScKsVwEzpOWtXY1OZNqdMBYy24uRotDw3iIeI3Vzpz9y+z23d0Wi4FeljwfVZugcYTWwGcJl10+PqVGqHNDmqi7t5aSNQkfw5fEHkOi08Ywj46/YydSp6ql7QdUfxahyukeaBcN1kyF99RxCTVqSe18oGvRWOFPKuRzrVeJGMHyjrk+/VB3DeXx3XtKr4r35R1P3lLwfPqqmyTpsruWDOclFNbsPphRbSMz7lTmNLq2m7/AD/pdUPRetokq00UvRzQNVsoZ1EJlVoFVOoGMAyFnX6V1KGMqptEQmtNhAkie3irW2nNmI7Dv1RTjPvpdlFzAWwAJmebMx08N1om8Jk/fKDvLYAwJ89EaqFH4J5GAqRQ/NGic/L5cz3hRLmE6Z/hGukVUuEc0S5MBZspsAxiTMZzGp30woULgDXYx7Cje3zT+UzCPrAbpgkmMIcUMoh9zGhEDTviCiuFOaXa7R5HotU2p8PtIGiIv2hjJOpTm1oNkQkXxI6XRsNFz+1FZurUJKhC9Oq8XV0jkbw27LXDP+kEpMOVh1Nj6dwqpIG8hNrFwnKzfw5VljT3T63MFPNcep6afg5/5AtzSGFjPh+jLh6rcFkAJ6X+V2FXGKMhZ49Frr+nIWZuacOWVfVBupSgropyKeJSTiIyjVWegZuAuQT3ZXLajHzenKPtkLRA8imlvSbhXI8dm1fToDodowERd2hYYJDiQDjTP9ou0bSO69r1mNxM++qcdOeZAItz0UH2TjvAXXFdx/SSD6nySy8q1wf1uOh2gDYpyqkhvaUoMfyixa5SCxv6jHRVfkwQMHB3laayuA9uqjqWOsjxtsOit/DtGgXPKCr3RYPBE5tOr60QkvECIMaounxbnwfJU8QGCMT2+6PGsy1WvnquLXAc5wOvXwCsr0ww6AuRjXOqNjl08056VKW07oifruh31JyT18fNHuspMSB4mBjqfeqouLPp2Oik6qrRMYxAEZHXXqnfC7RuIySlVnZyZJWjsrdoifRTRaJqUS1jokHRZe4tqj3ETPdbqpb8zVS2yaApcer7fOaluQeqqWhvaYbz4BAJ9e6zyqXXXjq1y9aMrxSpDKpV+N58Kt/4h4/2tXb20nzWZ+FKUsAX0rhXD4dMdFo5T4d/D1jywYWofTwh7KiABCNcFVXzMLrxuFn69KStJdtSuqzBHVMborkQkHF2brQupwUn4tTwVzv1c+MuQuU3syuWbHzez1lMajiQBpA2x5nqUPbWjxo1H07Z+PyrtOnknNRt5aO+6JYObVWNt3E6Il1u6O5x5J8mvNL6rxMRgakYVNOmCYOia07HHuEVQ4Xvv4I8leNJhToA83yzI7KyoGOy13KU+ZwJzs8p+gVj/h0wfyJncXNIGvcYHMD5/RKeO/NceVgJGsrZs4BpDSERS4BTLXS13Pjlj9PeVU65nxr5V89ZwytGJkjOQjqFtUECpstrR+HY2A8TC53BW7ub/Cnyic6Yv/8AJbMwXeOU0o2zWjliPALUM4VTH7xAz4oarb05mD9PKVz661UmfWauLQagb9F4LKSJAjwWhr02CIEyJBn+D3UXXBcA0MaOWcxkz/2O6g6Rv4Y0HDVOhZv5tMJw6ewVYceqMc9tMrOxc5hwvHcOdyzoiOF3Y/cfUqziHEaLBhwPgjHK2ysNf8ELuYc0SSfFZS44Q5rSZ0MEQtxxLjImWslZ/iLq1QEY5T0x/K3x056/jMupRqVdbObMROi9dYOmDqmPCOEuLwSMKo62yz6+j/AtmIBjZfTbO30wsT8IW5aF9DsGfuKo8TPZhbsKIiFVTcrHHCyp7B18pReXIEpld1Yxvus/fO1VRPSqlXlBcSEhXUGqq8K5dfXXn4zz6WVyMNBckgmfDw6q9vAqY1KDNdx1e4+q718yg5DAcMoN1I9QpsFsxwMNMbGSCl4p+C9+QSf8J0GNE25M8s+SPZdUhpTJ8YS+1tsao63s5OYH8oC1104zysA7Sha9eoRgD0JTR9FjR+rP0XltVpk5KRjOVbmppJHgArqVpUJzzaA67HTRNrqlRmYnwU2P6Y8UpwtrWZgA+PfPdQ/BDyRlzzOAzpPb+UMbik1p+Y8TtlIsCOY0Hr/KorED9vqq3/E1GiTyjmkRnRZ7jXxS8j8jQOi2JuHlHm5w5v5Yz4IKtWY1xl43mN/JJLS7ruaXOJzoOyFZSl0u8Z3U0Qw4lx5jG/laT06LNXPxDXeYbjwH9rRV/llkEDzQdvw9k4ahXjhZY3tUH83MZ6lN2XPMeUlTuwxjepOnVJbYnmJ3WjneWlZasI0U2240jCBs75N6LgdEic4CqcNa7UI7h/DY0CPt6MpzZW3aELmHXw3ZQ0LVcsQAlXC2gAdk5t6cq3SVbRaV7dVYCuDYCXXr0K+AbiolVwi61RUvKqok2h6TUHcCSmAcIQVzUAXKu0BPdlch31MrlmCOo91zaI3UPxYOii4E7rEdTqMGwRT6jdQkpLRqR6q6nxOm3U+iBT20YXkNa2XHSdFEPeCQdRsEluPiNjP0jPWUurfErzkQEp8o1dwHHLgWyJycEdggDWpsyXjyWK41x+sA39R5h+Un9JExhZetd16hgvI8MfRXOdRf0kfTrz4poU9/UpbcfHQI/JHksHS4WTnVG07cN95VZHLr9OjS4+JLiqcSB3QjhUdlxz/C8FSNkVZ1WAy8Et7apcttvuo21rP6soupZtMY0VVKoJTFgCK6cqXwBA6QlN0Yx67QAmN64DdVtrUQWF5Lm45uuskDy3U4uA/kmATgQhG3Tw/8um3+Uz4tXpVKjvlcwp/tDjJA7pc+mRoD5LYrVlZpceY79dQvaVqOigxyuY8BCbHrLfKbWeI3Q9qwHdNbO2JwAsZyJs3mVouG0XOIVXCuDuc4YWzseDFm2dERXgptm6ABaO3bDRKGt7QN97qq8uVdVmLrq66JLe3KrubzuhW1OY6o+OXXd/xJqhcVEQICHuDKLXTmBeYwll2TlNKpACU3blzdKWucuVLxlcslkeFcRqOqNaYA/wC2/mieNcTfSqcodzDqN0nY0t0JXj6ZdJOYH+l1yOflcx7X43UO6qbcOOeYqv5Xb/atp0FWIumdGsCBzSfeyovKh5YGh6dEMBHVTLnRpI18kYyl0wIMxgK22aJkhdQZzTAIgSegCJoUjtHjhasv5MYAA6qh1KTgowUHR095RNKgGjH+lOnCuuwNwdV1i8ExGyKubbmMj+VQylyk+H17qtT4oMJkhMmXEN7wlbcZ2Ql7cYj+0t8eV6hJOZQlUmIVdavhU3F6XBoOSAAPBa1om93KTykkbbK+hxB4xzFBMfOv+V5yI1UNxev0we+/2KKZXJG3/wApFQqkH+k1ta3THY/dDG9o46x5ha/4Mp/NuGsPT6LH21yY5SNTPmvpvwG+2tg59VwDyJExIHZC+ZX0Cz4eymMDKvq1mtEkwsnf/HtAYpDmPU4Cy3Ffit7zqsrym42vEviOm3AKR3HG2u3WGrcQLjqofiSszW/jgd1fSvAFj2XJCn+PPVF1HxrX3wVJvx/2WVdfHqqXXZ6o9mdNLcX/AHS+rdg7pI65KgbpOL07gdVyVtvcLkY3pnHMUgIiPH/Cm0TqpVW5/geCtHip5BsuDVaGQqynRiuoIVJO3ZX1HIatUEko1KrmzhSZdwQCM+9VQ9/vZUVahmQQPqsGit78SASjzWkSNFjHVzGUTS4o4CDpiQpw6furHrhRuWw0ddT4bJbS4gBlx8lN/FBE9dks8NQ5HQ/wldxVMnce90RW4pMwO3RAB3dbU1W4qssUnH7rtR9EVpqsO6q6nXIyqF6qdMMqVcHVs/VF0yw9QUmp1NI8kfSfP7fMf2U6cN7Ut2cjWVHHMkpBTcUfQvC3qg4Z1Lkjr6KFGu8nQx3+yHfxYgZAKpqfEGwaAnUXnDem1w1Ks+aAkTeIufhFMf3ypVKYurKBroSpVEIGrcdFhTZ93Cp/GSErqXWyiah0WxJq2vKspjmlCUWwO6KouhvjhOKlXSAvUuq3GSuTjavYrHarlyHRCohJyuXIoQqICqfqvFyzmGcVUSuXJFR6KJ3XLlggT9F5P9LxcihM/dVuOQuXIio8n36rp+n9LlyVIg4XN18wuXJUtG3knFoPyLlyzIN0KtGi5csXlTdB1/t9Fy5EF+C6Qw33sjLRerlkRK4S06hcuS1Rf9kTa6hcuWBsV1c/lC5cqUUPOVy5co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38" y="3212976"/>
            <a:ext cx="4355976" cy="238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7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3232082"/>
            <a:ext cx="3312368" cy="2486484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8"/>
            <a:ext cx="4690864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 випромінювання характеризується такими ж параметрами як і електромагнітне випромінювання, а саме: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uk-U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інтенсивністю</a:t>
            </a: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  </a:t>
            </a:r>
            <a:r>
              <a:rPr lang="uk-U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довжиною хвилі;</a:t>
            </a:r>
            <a:endParaRPr lang="uk-UA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  </a:t>
            </a:r>
            <a:r>
              <a:rPr lang="uk-U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швидкістю</a:t>
            </a: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uk-U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поширення рентгенівських </a:t>
            </a:r>
            <a:r>
              <a:rPr lang="uk-UA" sz="3200" dirty="0">
                <a:solidFill>
                  <a:schemeClr val="tx1"/>
                </a:solidFill>
                <a:latin typeface="Calibri" panose="020F0502020204030204" pitchFamily="34" charset="0"/>
              </a:rPr>
              <a:t>хвиль в різних середовищах.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73" y="1484784"/>
            <a:ext cx="4032448" cy="22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Дякую </a:t>
            </a:r>
          </a:p>
          <a:p>
            <a:pPr marL="0" indent="0" algn="ctr">
              <a:buNone/>
            </a:pPr>
            <a:r>
              <a:rPr lang="uk-UA" sz="7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за увагу!!!</a:t>
            </a:r>
            <a:endParaRPr lang="uk-UA" sz="7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20688"/>
            <a:ext cx="454684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 випромінювання</a:t>
            </a:r>
            <a:r>
              <a:rPr lang="uk-UA" sz="3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Calibri" panose="020F0502020204030204" pitchFamily="34" charset="0"/>
              </a:rPr>
              <a:t>— короткохвильове </a:t>
            </a:r>
            <a:endParaRPr lang="uk-UA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електромагнітне </a:t>
            </a:r>
            <a:r>
              <a:rPr lang="uk-UA" sz="3600" dirty="0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 з довжиною хвилі  від 10 нм до 0.01 нм</a:t>
            </a:r>
            <a:br>
              <a:rPr lang="uk-UA" sz="3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402460" cy="49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47428"/>
            <a:ext cx="4323976" cy="3245865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3762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виникає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від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різкого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гальмування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руху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швидких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електронів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у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речовині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, при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енергетичних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переходах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внутрішніх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електронів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атома.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Воно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використовується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 у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науці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техніці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3800" dirty="0" err="1">
                <a:solidFill>
                  <a:schemeClr val="tx1"/>
                </a:solidFill>
                <a:latin typeface="Calibri" panose="020F0502020204030204" pitchFamily="34" charset="0"/>
              </a:rPr>
              <a:t>медицині</a:t>
            </a:r>
            <a:r>
              <a:rPr lang="ru-RU" sz="3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22" y="3282599"/>
            <a:ext cx="4280925" cy="321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79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52027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змінює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деякі</a:t>
            </a:r>
            <a:endParaRPr lang="ru-RU" sz="5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характеристики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гірських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порід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наприклад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pPr algn="ctr">
              <a:buNone/>
              <a:defRPr/>
            </a:pP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підвищує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їх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електропровідність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ctr">
              <a:buNone/>
              <a:defRPr/>
            </a:pP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Короткочасне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опромінення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кристалів</a:t>
            </a:r>
            <a:endParaRPr lang="ru-RU" sz="5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кам’яної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солі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знижує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їхнє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внутрішнє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Calibri" panose="020F0502020204030204" pitchFamily="34" charset="0"/>
              </a:rPr>
              <a:t>тертя</a:t>
            </a:r>
            <a:r>
              <a:rPr lang="ru-RU" sz="51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>
            <a:fillRect/>
          </a:stretch>
        </p:blipFill>
        <p:spPr bwMode="auto">
          <a:xfrm>
            <a:off x="4932040" y="3212976"/>
            <a:ext cx="3962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/>
          <a:stretch>
            <a:fillRect/>
          </a:stretch>
        </p:blipFill>
        <p:spPr bwMode="auto">
          <a:xfrm>
            <a:off x="899592" y="3233401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36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340768"/>
            <a:ext cx="4248472" cy="453650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Назва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</a:t>
            </a:r>
            <a:r>
              <a:rPr lang="ru-RU" sz="32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endParaRPr lang="ru-RU" sz="32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походить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від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прізвища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німецького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фізика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Вільгельма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Конрада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Рентґена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uk-UA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historic.ru/books/item/f00/s00/z0000152/pic/000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592288" cy="435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9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199" y="332656"/>
            <a:ext cx="6181607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Першовідкривачем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є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Іван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Пулюй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Його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працями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користався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пізніше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і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Вільям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Рентген.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використовуються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для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флюорографії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рентгенівського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аналізу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і в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кристалографії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для 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визначення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атомарної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структури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кристалів</a:t>
            </a:r>
            <a:r>
              <a:rPr lang="ru-RU" sz="3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uk-UA" sz="3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07" y="116632"/>
            <a:ext cx="23145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9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76673"/>
            <a:ext cx="8363272" cy="216023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Рентгенівське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проміння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виникає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при</a:t>
            </a:r>
          </a:p>
          <a:p>
            <a:pPr algn="just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бомбардуванні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швидкими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електронами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пластинки </a:t>
            </a:r>
          </a:p>
          <a:p>
            <a:pPr algn="just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анода в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електронно-променевій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трубці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Розрізняють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суцільний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характеристичний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спектри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807808"/>
            <a:ext cx="3240360" cy="357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7878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3762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Якщо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енергія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електронів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які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падають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на</a:t>
            </a:r>
          </a:p>
          <a:p>
            <a:pPr algn="ctr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анод,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менша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за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певну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властиву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матеріалу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анода величину, то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спостерігається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тільки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гальмівне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. Спектр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цього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buNone/>
              <a:defRPr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суцільний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3531"/>
            <a:ext cx="2095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1513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3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Характеристичне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випромінювання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виникає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в тому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випадку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, коли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внаслідок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зіткнення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зі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швидким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електроном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, один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із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внутрішніх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електронів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покидає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 атом.</a:t>
            </a: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3046"/>
            <a:ext cx="4114688" cy="25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2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конавч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</TotalTime>
  <Words>225</Words>
  <Application>Microsoft Office PowerPoint</Application>
  <PresentationFormat>Екран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Виконавча</vt:lpstr>
      <vt:lpstr>Презентація на тему: “Рентгенівське випромінювання”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“Рентгенівське випромінювання”</dc:title>
  <dc:creator>Sara Yasmeen (Wipro Technologies)</dc:creator>
  <cp:lastModifiedBy>Brody</cp:lastModifiedBy>
  <cp:revision>2</cp:revision>
  <dcterms:created xsi:type="dcterms:W3CDTF">2010-02-23T11:30:32Z</dcterms:created>
  <dcterms:modified xsi:type="dcterms:W3CDTF">2014-01-22T17:26:02Z</dcterms:modified>
</cp:coreProperties>
</file>