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tags/tag8.xml" ContentType="application/vnd.openxmlformats-officedocument.presentationml.tag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tags/tag7.xml" ContentType="application/vnd.openxmlformats-officedocument.presentationml.tags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E432A3-0241-4773-A71C-F3BB109B8617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151BD6-D585-49CD-A60E-946F7EF1A81F}">
      <dgm:prSet phldrT="[Текст]"/>
      <dgm:spPr/>
      <dgm:t>
        <a:bodyPr/>
        <a:lstStyle/>
        <a:p>
          <a:r>
            <a:rPr lang="uk-UA" dirty="0" smtClean="0"/>
            <a:t>ПОЛІМЕРИ</a:t>
          </a:r>
          <a:endParaRPr lang="ru-RU" dirty="0"/>
        </a:p>
      </dgm:t>
    </dgm:pt>
    <dgm:pt modelId="{6B3D2E46-742A-4C84-AFCB-BA714C49D3B5}" type="parTrans" cxnId="{6E60C0B9-12EC-48A3-BDD5-E9F272E0949F}">
      <dgm:prSet/>
      <dgm:spPr/>
      <dgm:t>
        <a:bodyPr/>
        <a:lstStyle/>
        <a:p>
          <a:endParaRPr lang="ru-RU"/>
        </a:p>
      </dgm:t>
    </dgm:pt>
    <dgm:pt modelId="{E506FA2B-D307-45F7-8E66-588BF3639DF1}" type="sibTrans" cxnId="{6E60C0B9-12EC-48A3-BDD5-E9F272E0949F}">
      <dgm:prSet/>
      <dgm:spPr/>
      <dgm:t>
        <a:bodyPr/>
        <a:lstStyle/>
        <a:p>
          <a:endParaRPr lang="ru-RU"/>
        </a:p>
      </dgm:t>
    </dgm:pt>
    <dgm:pt modelId="{DE712B12-14CC-49F1-B1DE-DC24AF93F3B1}">
      <dgm:prSet phldrT="[Текст]"/>
      <dgm:spPr/>
      <dgm:t>
        <a:bodyPr/>
        <a:lstStyle/>
        <a:p>
          <a:pPr algn="ctr"/>
          <a:r>
            <a:rPr lang="uk-UA" dirty="0" smtClean="0"/>
            <a:t>ПРИРОДНІ</a:t>
          </a:r>
          <a:endParaRPr lang="ru-RU" dirty="0"/>
        </a:p>
      </dgm:t>
    </dgm:pt>
    <dgm:pt modelId="{A12F5D85-D08A-4E71-B825-1C0AC801DCBC}" type="parTrans" cxnId="{86CDB8BC-3F8C-48ED-A191-074D9F8FE15A}">
      <dgm:prSet/>
      <dgm:spPr/>
      <dgm:t>
        <a:bodyPr/>
        <a:lstStyle/>
        <a:p>
          <a:pPr algn="ctr"/>
          <a:endParaRPr lang="ru-RU"/>
        </a:p>
      </dgm:t>
    </dgm:pt>
    <dgm:pt modelId="{7CBDD864-8D62-4951-BF22-F4D17486A749}" type="sibTrans" cxnId="{86CDB8BC-3F8C-48ED-A191-074D9F8FE15A}">
      <dgm:prSet/>
      <dgm:spPr/>
      <dgm:t>
        <a:bodyPr/>
        <a:lstStyle/>
        <a:p>
          <a:endParaRPr lang="ru-RU"/>
        </a:p>
      </dgm:t>
    </dgm:pt>
    <dgm:pt modelId="{0415C9ED-FC5F-42E0-A1DB-7B887EA764DC}">
      <dgm:prSet phldrT="[Текст]"/>
      <dgm:spPr/>
      <dgm:t>
        <a:bodyPr/>
        <a:lstStyle/>
        <a:p>
          <a:r>
            <a:rPr lang="uk-UA" dirty="0" smtClean="0"/>
            <a:t>БІЛКИ</a:t>
          </a:r>
          <a:endParaRPr lang="ru-RU" dirty="0"/>
        </a:p>
      </dgm:t>
    </dgm:pt>
    <dgm:pt modelId="{B29A65A0-A905-49FC-B7F2-C149196DC37E}" type="parTrans" cxnId="{8B86D95F-C16C-40AC-ADC5-7160D454604C}">
      <dgm:prSet/>
      <dgm:spPr/>
      <dgm:t>
        <a:bodyPr/>
        <a:lstStyle/>
        <a:p>
          <a:pPr algn="ctr"/>
          <a:endParaRPr lang="ru-RU"/>
        </a:p>
      </dgm:t>
    </dgm:pt>
    <dgm:pt modelId="{4BEDA032-0DDC-46E2-A9E7-BF82C2A0C38F}" type="sibTrans" cxnId="{8B86D95F-C16C-40AC-ADC5-7160D454604C}">
      <dgm:prSet/>
      <dgm:spPr/>
      <dgm:t>
        <a:bodyPr/>
        <a:lstStyle/>
        <a:p>
          <a:endParaRPr lang="ru-RU"/>
        </a:p>
      </dgm:t>
    </dgm:pt>
    <dgm:pt modelId="{8E2D2416-B627-4288-ADDD-1E97A4E06E85}">
      <dgm:prSet phldrT="[Текст]"/>
      <dgm:spPr/>
      <dgm:t>
        <a:bodyPr/>
        <a:lstStyle/>
        <a:p>
          <a:pPr algn="ctr"/>
          <a:r>
            <a:rPr lang="uk-UA" dirty="0" smtClean="0"/>
            <a:t>ПОЛІСАХАРИДИ</a:t>
          </a:r>
          <a:endParaRPr lang="ru-RU" dirty="0"/>
        </a:p>
      </dgm:t>
    </dgm:pt>
    <dgm:pt modelId="{EF87E961-0AA1-4AB1-9167-0C97CF12C5F9}" type="parTrans" cxnId="{9E8C41ED-AB8E-4A7D-BBBF-448FE23B8280}">
      <dgm:prSet/>
      <dgm:spPr/>
      <dgm:t>
        <a:bodyPr/>
        <a:lstStyle/>
        <a:p>
          <a:pPr algn="ctr"/>
          <a:endParaRPr lang="ru-RU"/>
        </a:p>
      </dgm:t>
    </dgm:pt>
    <dgm:pt modelId="{DC1A263A-B8F3-4325-92FF-8967235983D4}" type="sibTrans" cxnId="{9E8C41ED-AB8E-4A7D-BBBF-448FE23B8280}">
      <dgm:prSet/>
      <dgm:spPr/>
      <dgm:t>
        <a:bodyPr/>
        <a:lstStyle/>
        <a:p>
          <a:endParaRPr lang="ru-RU"/>
        </a:p>
      </dgm:t>
    </dgm:pt>
    <dgm:pt modelId="{2162634D-CAF6-440D-8EC2-BCBAD99EBD1C}">
      <dgm:prSet phldrT="[Текст]"/>
      <dgm:spPr/>
      <dgm:t>
        <a:bodyPr/>
        <a:lstStyle/>
        <a:p>
          <a:pPr algn="ctr"/>
          <a:r>
            <a:rPr lang="uk-UA" dirty="0" smtClean="0"/>
            <a:t>СИНТЕТИЧНІ</a:t>
          </a:r>
          <a:endParaRPr lang="ru-RU" dirty="0"/>
        </a:p>
      </dgm:t>
    </dgm:pt>
    <dgm:pt modelId="{5936C92A-3022-4DCB-9A47-6DE34BD6465C}" type="parTrans" cxnId="{0302499A-7F7F-4474-B7D9-E0DD38D1D5D8}">
      <dgm:prSet/>
      <dgm:spPr/>
      <dgm:t>
        <a:bodyPr/>
        <a:lstStyle/>
        <a:p>
          <a:pPr algn="ctr"/>
          <a:endParaRPr lang="ru-RU"/>
        </a:p>
      </dgm:t>
    </dgm:pt>
    <dgm:pt modelId="{14E3E497-1048-4403-A0DA-6DD0E3E5D434}" type="sibTrans" cxnId="{0302499A-7F7F-4474-B7D9-E0DD38D1D5D8}">
      <dgm:prSet/>
      <dgm:spPr/>
      <dgm:t>
        <a:bodyPr/>
        <a:lstStyle/>
        <a:p>
          <a:endParaRPr lang="ru-RU"/>
        </a:p>
      </dgm:t>
    </dgm:pt>
    <dgm:pt modelId="{1E73F08D-87EF-49CE-BEF7-0EBD56094D3A}">
      <dgm:prSet phldrT="[Текст]"/>
      <dgm:spPr/>
      <dgm:t>
        <a:bodyPr/>
        <a:lstStyle/>
        <a:p>
          <a:pPr algn="ctr"/>
          <a:r>
            <a:rPr lang="ru-RU" dirty="0" smtClean="0"/>
            <a:t>ПОЛІЕТИЛЕН</a:t>
          </a:r>
          <a:endParaRPr lang="ru-RU" dirty="0"/>
        </a:p>
      </dgm:t>
    </dgm:pt>
    <dgm:pt modelId="{3DA6EE4B-BE6E-479A-9E87-47FBA3106FB6}" type="parTrans" cxnId="{D621F0C3-886F-4AEF-817F-660310C02B5C}">
      <dgm:prSet/>
      <dgm:spPr/>
      <dgm:t>
        <a:bodyPr/>
        <a:lstStyle/>
        <a:p>
          <a:pPr algn="ctr"/>
          <a:endParaRPr lang="ru-RU"/>
        </a:p>
      </dgm:t>
    </dgm:pt>
    <dgm:pt modelId="{9FA87BA8-96CD-4E6D-84D5-210D07A23701}" type="sibTrans" cxnId="{D621F0C3-886F-4AEF-817F-660310C02B5C}">
      <dgm:prSet/>
      <dgm:spPr/>
      <dgm:t>
        <a:bodyPr/>
        <a:lstStyle/>
        <a:p>
          <a:endParaRPr lang="ru-RU"/>
        </a:p>
      </dgm:t>
    </dgm:pt>
    <dgm:pt modelId="{81CDBAE0-1994-4631-83C7-5AEBEBBF4E8A}">
      <dgm:prSet/>
      <dgm:spPr/>
      <dgm:t>
        <a:bodyPr/>
        <a:lstStyle/>
        <a:p>
          <a:pPr algn="ctr"/>
          <a:r>
            <a:rPr lang="uk-UA" dirty="0" smtClean="0"/>
            <a:t>НУКЛЕЇНОВІ КИСЛОТИ</a:t>
          </a:r>
          <a:endParaRPr lang="ru-RU" dirty="0"/>
        </a:p>
      </dgm:t>
    </dgm:pt>
    <dgm:pt modelId="{10E9CB45-D937-4228-A584-A7C57C7B9325}" type="parTrans" cxnId="{80247733-2C07-4EE3-B011-41D8DF10A603}">
      <dgm:prSet/>
      <dgm:spPr/>
      <dgm:t>
        <a:bodyPr/>
        <a:lstStyle/>
        <a:p>
          <a:pPr algn="ctr"/>
          <a:endParaRPr lang="ru-RU"/>
        </a:p>
      </dgm:t>
    </dgm:pt>
    <dgm:pt modelId="{76C1BB6F-7C0F-4A9A-BFBF-82680E42F11F}" type="sibTrans" cxnId="{80247733-2C07-4EE3-B011-41D8DF10A603}">
      <dgm:prSet/>
      <dgm:spPr/>
      <dgm:t>
        <a:bodyPr/>
        <a:lstStyle/>
        <a:p>
          <a:endParaRPr lang="ru-RU"/>
        </a:p>
      </dgm:t>
    </dgm:pt>
    <dgm:pt modelId="{2286F4A2-FA3F-43CA-BDD1-7CBE71AE81B8}" type="pres">
      <dgm:prSet presAssocID="{DFE432A3-0241-4773-A71C-F3BB109B861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A6092DC4-F254-445C-8CDD-FD9FF31919C9}" type="pres">
      <dgm:prSet presAssocID="{05151BD6-D585-49CD-A60E-946F7EF1A81F}" presName="hierRoot1" presStyleCnt="0"/>
      <dgm:spPr/>
      <dgm:t>
        <a:bodyPr/>
        <a:lstStyle/>
        <a:p>
          <a:endParaRPr lang="uk-UA"/>
        </a:p>
      </dgm:t>
    </dgm:pt>
    <dgm:pt modelId="{5F8EDAD7-5FD7-419D-B6FD-7BB51911DC80}" type="pres">
      <dgm:prSet presAssocID="{05151BD6-D585-49CD-A60E-946F7EF1A81F}" presName="composite" presStyleCnt="0"/>
      <dgm:spPr/>
      <dgm:t>
        <a:bodyPr/>
        <a:lstStyle/>
        <a:p>
          <a:endParaRPr lang="uk-UA"/>
        </a:p>
      </dgm:t>
    </dgm:pt>
    <dgm:pt modelId="{82D41398-8B30-4B7D-BA9B-B85AC35DF542}" type="pres">
      <dgm:prSet presAssocID="{05151BD6-D585-49CD-A60E-946F7EF1A81F}" presName="background" presStyleLbl="node0" presStyleIdx="0" presStyleCnt="1"/>
      <dgm:spPr/>
      <dgm:t>
        <a:bodyPr/>
        <a:lstStyle/>
        <a:p>
          <a:endParaRPr lang="uk-UA"/>
        </a:p>
      </dgm:t>
    </dgm:pt>
    <dgm:pt modelId="{BD851BA8-AEF2-4510-A402-9C8E5156549E}" type="pres">
      <dgm:prSet presAssocID="{05151BD6-D585-49CD-A60E-946F7EF1A81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A9031FD-E048-4EF7-B61B-AA7D0E1CE5C3}" type="pres">
      <dgm:prSet presAssocID="{05151BD6-D585-49CD-A60E-946F7EF1A81F}" presName="hierChild2" presStyleCnt="0"/>
      <dgm:spPr/>
      <dgm:t>
        <a:bodyPr/>
        <a:lstStyle/>
        <a:p>
          <a:endParaRPr lang="uk-UA"/>
        </a:p>
      </dgm:t>
    </dgm:pt>
    <dgm:pt modelId="{C4719A44-2B63-4229-82FB-0F7C2E8C2DD9}" type="pres">
      <dgm:prSet presAssocID="{A12F5D85-D08A-4E71-B825-1C0AC801DCBC}" presName="Name10" presStyleLbl="parChTrans1D2" presStyleIdx="0" presStyleCnt="2"/>
      <dgm:spPr/>
      <dgm:t>
        <a:bodyPr/>
        <a:lstStyle/>
        <a:p>
          <a:endParaRPr lang="uk-UA"/>
        </a:p>
      </dgm:t>
    </dgm:pt>
    <dgm:pt modelId="{319238B0-6036-4601-9F18-D78ED268DDE1}" type="pres">
      <dgm:prSet presAssocID="{DE712B12-14CC-49F1-B1DE-DC24AF93F3B1}" presName="hierRoot2" presStyleCnt="0"/>
      <dgm:spPr/>
      <dgm:t>
        <a:bodyPr/>
        <a:lstStyle/>
        <a:p>
          <a:endParaRPr lang="uk-UA"/>
        </a:p>
      </dgm:t>
    </dgm:pt>
    <dgm:pt modelId="{56F27CC6-EEFA-4724-9AC7-B504B448E689}" type="pres">
      <dgm:prSet presAssocID="{DE712B12-14CC-49F1-B1DE-DC24AF93F3B1}" presName="composite2" presStyleCnt="0"/>
      <dgm:spPr/>
      <dgm:t>
        <a:bodyPr/>
        <a:lstStyle/>
        <a:p>
          <a:endParaRPr lang="uk-UA"/>
        </a:p>
      </dgm:t>
    </dgm:pt>
    <dgm:pt modelId="{CB306224-C990-4334-A4DE-A6637CA038A1}" type="pres">
      <dgm:prSet presAssocID="{DE712B12-14CC-49F1-B1DE-DC24AF93F3B1}" presName="background2" presStyleLbl="node2" presStyleIdx="0" presStyleCnt="2"/>
      <dgm:spPr/>
      <dgm:t>
        <a:bodyPr/>
        <a:lstStyle/>
        <a:p>
          <a:endParaRPr lang="uk-UA"/>
        </a:p>
      </dgm:t>
    </dgm:pt>
    <dgm:pt modelId="{1A66782D-9F98-4F11-9A50-A9D77185F1DA}" type="pres">
      <dgm:prSet presAssocID="{DE712B12-14CC-49F1-B1DE-DC24AF93F3B1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716B2CC-A519-4DD8-A549-9C66597E009F}" type="pres">
      <dgm:prSet presAssocID="{DE712B12-14CC-49F1-B1DE-DC24AF93F3B1}" presName="hierChild3" presStyleCnt="0"/>
      <dgm:spPr/>
      <dgm:t>
        <a:bodyPr/>
        <a:lstStyle/>
        <a:p>
          <a:endParaRPr lang="uk-UA"/>
        </a:p>
      </dgm:t>
    </dgm:pt>
    <dgm:pt modelId="{87E64051-2A00-45EF-88F0-D93AD677EBB4}" type="pres">
      <dgm:prSet presAssocID="{B29A65A0-A905-49FC-B7F2-C149196DC37E}" presName="Name17" presStyleLbl="parChTrans1D3" presStyleIdx="0" presStyleCnt="4"/>
      <dgm:spPr/>
      <dgm:t>
        <a:bodyPr/>
        <a:lstStyle/>
        <a:p>
          <a:endParaRPr lang="uk-UA"/>
        </a:p>
      </dgm:t>
    </dgm:pt>
    <dgm:pt modelId="{1658725B-D6F8-47AB-B20D-DAE8C93F749A}" type="pres">
      <dgm:prSet presAssocID="{0415C9ED-FC5F-42E0-A1DB-7B887EA764DC}" presName="hierRoot3" presStyleCnt="0"/>
      <dgm:spPr/>
      <dgm:t>
        <a:bodyPr/>
        <a:lstStyle/>
        <a:p>
          <a:endParaRPr lang="uk-UA"/>
        </a:p>
      </dgm:t>
    </dgm:pt>
    <dgm:pt modelId="{1DC62D4A-CF96-4BB9-8EA7-C566F898A62C}" type="pres">
      <dgm:prSet presAssocID="{0415C9ED-FC5F-42E0-A1DB-7B887EA764DC}" presName="composite3" presStyleCnt="0"/>
      <dgm:spPr/>
      <dgm:t>
        <a:bodyPr/>
        <a:lstStyle/>
        <a:p>
          <a:endParaRPr lang="uk-UA"/>
        </a:p>
      </dgm:t>
    </dgm:pt>
    <dgm:pt modelId="{7E7FFFA0-CA3B-419A-BD7B-4E711091F404}" type="pres">
      <dgm:prSet presAssocID="{0415C9ED-FC5F-42E0-A1DB-7B887EA764DC}" presName="background3" presStyleLbl="node3" presStyleIdx="0" presStyleCnt="4"/>
      <dgm:spPr/>
      <dgm:t>
        <a:bodyPr/>
        <a:lstStyle/>
        <a:p>
          <a:endParaRPr lang="uk-UA"/>
        </a:p>
      </dgm:t>
    </dgm:pt>
    <dgm:pt modelId="{E53AC53B-A61B-4CDE-93A4-CF16C9667776}" type="pres">
      <dgm:prSet presAssocID="{0415C9ED-FC5F-42E0-A1DB-7B887EA764DC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B63054F-5FB2-4555-BACF-7281FEDACAEC}" type="pres">
      <dgm:prSet presAssocID="{0415C9ED-FC5F-42E0-A1DB-7B887EA764DC}" presName="hierChild4" presStyleCnt="0"/>
      <dgm:spPr/>
      <dgm:t>
        <a:bodyPr/>
        <a:lstStyle/>
        <a:p>
          <a:endParaRPr lang="uk-UA"/>
        </a:p>
      </dgm:t>
    </dgm:pt>
    <dgm:pt modelId="{14AC1D91-B48A-4021-AA52-0513A84881B1}" type="pres">
      <dgm:prSet presAssocID="{EF87E961-0AA1-4AB1-9167-0C97CF12C5F9}" presName="Name17" presStyleLbl="parChTrans1D3" presStyleIdx="1" presStyleCnt="4"/>
      <dgm:spPr/>
      <dgm:t>
        <a:bodyPr/>
        <a:lstStyle/>
        <a:p>
          <a:endParaRPr lang="uk-UA"/>
        </a:p>
      </dgm:t>
    </dgm:pt>
    <dgm:pt modelId="{91D39F71-8642-4207-9D3E-39CAC9CBA1F3}" type="pres">
      <dgm:prSet presAssocID="{8E2D2416-B627-4288-ADDD-1E97A4E06E85}" presName="hierRoot3" presStyleCnt="0"/>
      <dgm:spPr/>
      <dgm:t>
        <a:bodyPr/>
        <a:lstStyle/>
        <a:p>
          <a:endParaRPr lang="uk-UA"/>
        </a:p>
      </dgm:t>
    </dgm:pt>
    <dgm:pt modelId="{13851784-40DC-4030-9DA9-73BE8AA367D1}" type="pres">
      <dgm:prSet presAssocID="{8E2D2416-B627-4288-ADDD-1E97A4E06E85}" presName="composite3" presStyleCnt="0"/>
      <dgm:spPr/>
      <dgm:t>
        <a:bodyPr/>
        <a:lstStyle/>
        <a:p>
          <a:endParaRPr lang="uk-UA"/>
        </a:p>
      </dgm:t>
    </dgm:pt>
    <dgm:pt modelId="{E006824B-271E-4868-B7E0-54C0D48E635B}" type="pres">
      <dgm:prSet presAssocID="{8E2D2416-B627-4288-ADDD-1E97A4E06E85}" presName="background3" presStyleLbl="node3" presStyleIdx="1" presStyleCnt="4"/>
      <dgm:spPr/>
      <dgm:t>
        <a:bodyPr/>
        <a:lstStyle/>
        <a:p>
          <a:endParaRPr lang="uk-UA"/>
        </a:p>
      </dgm:t>
    </dgm:pt>
    <dgm:pt modelId="{883F8C1E-F1FB-4BF9-B0F7-CC93919D5654}" type="pres">
      <dgm:prSet presAssocID="{8E2D2416-B627-4288-ADDD-1E97A4E06E85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ABDD4F-A30A-4291-9E15-9A87F02444F8}" type="pres">
      <dgm:prSet presAssocID="{8E2D2416-B627-4288-ADDD-1E97A4E06E85}" presName="hierChild4" presStyleCnt="0"/>
      <dgm:spPr/>
      <dgm:t>
        <a:bodyPr/>
        <a:lstStyle/>
        <a:p>
          <a:endParaRPr lang="uk-UA"/>
        </a:p>
      </dgm:t>
    </dgm:pt>
    <dgm:pt modelId="{5C593497-C1AB-4072-89BA-2F095501C908}" type="pres">
      <dgm:prSet presAssocID="{10E9CB45-D937-4228-A584-A7C57C7B9325}" presName="Name17" presStyleLbl="parChTrans1D3" presStyleIdx="2" presStyleCnt="4"/>
      <dgm:spPr/>
      <dgm:t>
        <a:bodyPr/>
        <a:lstStyle/>
        <a:p>
          <a:endParaRPr lang="uk-UA"/>
        </a:p>
      </dgm:t>
    </dgm:pt>
    <dgm:pt modelId="{36115B4A-E126-4686-83C8-EB2EB88E24CD}" type="pres">
      <dgm:prSet presAssocID="{81CDBAE0-1994-4631-83C7-5AEBEBBF4E8A}" presName="hierRoot3" presStyleCnt="0"/>
      <dgm:spPr/>
      <dgm:t>
        <a:bodyPr/>
        <a:lstStyle/>
        <a:p>
          <a:endParaRPr lang="uk-UA"/>
        </a:p>
      </dgm:t>
    </dgm:pt>
    <dgm:pt modelId="{EF47FF14-84C6-4715-8A86-6CFF881F0431}" type="pres">
      <dgm:prSet presAssocID="{81CDBAE0-1994-4631-83C7-5AEBEBBF4E8A}" presName="composite3" presStyleCnt="0"/>
      <dgm:spPr/>
      <dgm:t>
        <a:bodyPr/>
        <a:lstStyle/>
        <a:p>
          <a:endParaRPr lang="uk-UA"/>
        </a:p>
      </dgm:t>
    </dgm:pt>
    <dgm:pt modelId="{DDA22C00-997F-4FC0-B861-A73CC6F1F002}" type="pres">
      <dgm:prSet presAssocID="{81CDBAE0-1994-4631-83C7-5AEBEBBF4E8A}" presName="background3" presStyleLbl="node3" presStyleIdx="2" presStyleCnt="4"/>
      <dgm:spPr/>
      <dgm:t>
        <a:bodyPr/>
        <a:lstStyle/>
        <a:p>
          <a:endParaRPr lang="uk-UA"/>
        </a:p>
      </dgm:t>
    </dgm:pt>
    <dgm:pt modelId="{90046F3E-D9F7-46D0-8FE0-E58CB6EA9CC3}" type="pres">
      <dgm:prSet presAssocID="{81CDBAE0-1994-4631-83C7-5AEBEBBF4E8A}" presName="text3" presStyleLbl="fgAcc3" presStyleIdx="2" presStyleCnt="4" custLinFactNeighborX="-2557" custLinFactNeighborY="-3978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6FE0FE3-9AAC-4123-916C-8456319611C6}" type="pres">
      <dgm:prSet presAssocID="{81CDBAE0-1994-4631-83C7-5AEBEBBF4E8A}" presName="hierChild4" presStyleCnt="0"/>
      <dgm:spPr/>
      <dgm:t>
        <a:bodyPr/>
        <a:lstStyle/>
        <a:p>
          <a:endParaRPr lang="uk-UA"/>
        </a:p>
      </dgm:t>
    </dgm:pt>
    <dgm:pt modelId="{7103D5F8-439D-4BEA-A007-64305CF0E05B}" type="pres">
      <dgm:prSet presAssocID="{5936C92A-3022-4DCB-9A47-6DE34BD6465C}" presName="Name10" presStyleLbl="parChTrans1D2" presStyleIdx="1" presStyleCnt="2"/>
      <dgm:spPr/>
      <dgm:t>
        <a:bodyPr/>
        <a:lstStyle/>
        <a:p>
          <a:endParaRPr lang="uk-UA"/>
        </a:p>
      </dgm:t>
    </dgm:pt>
    <dgm:pt modelId="{8ABC6532-A2B5-483F-B7C6-D6FCF756F17A}" type="pres">
      <dgm:prSet presAssocID="{2162634D-CAF6-440D-8EC2-BCBAD99EBD1C}" presName="hierRoot2" presStyleCnt="0"/>
      <dgm:spPr/>
      <dgm:t>
        <a:bodyPr/>
        <a:lstStyle/>
        <a:p>
          <a:endParaRPr lang="uk-UA"/>
        </a:p>
      </dgm:t>
    </dgm:pt>
    <dgm:pt modelId="{5B1C346D-451C-46A2-9537-40141292FBE3}" type="pres">
      <dgm:prSet presAssocID="{2162634D-CAF6-440D-8EC2-BCBAD99EBD1C}" presName="composite2" presStyleCnt="0"/>
      <dgm:spPr/>
      <dgm:t>
        <a:bodyPr/>
        <a:lstStyle/>
        <a:p>
          <a:endParaRPr lang="uk-UA"/>
        </a:p>
      </dgm:t>
    </dgm:pt>
    <dgm:pt modelId="{73253FC2-F65F-455D-9D8B-7E3043535846}" type="pres">
      <dgm:prSet presAssocID="{2162634D-CAF6-440D-8EC2-BCBAD99EBD1C}" presName="background2" presStyleLbl="node2" presStyleIdx="1" presStyleCnt="2"/>
      <dgm:spPr/>
      <dgm:t>
        <a:bodyPr/>
        <a:lstStyle/>
        <a:p>
          <a:endParaRPr lang="uk-UA"/>
        </a:p>
      </dgm:t>
    </dgm:pt>
    <dgm:pt modelId="{B2642E7F-4098-48D5-B025-ED660A1ED971}" type="pres">
      <dgm:prSet presAssocID="{2162634D-CAF6-440D-8EC2-BCBAD99EBD1C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F8DDCE6-9565-4AD1-9D69-EA8825486883}" type="pres">
      <dgm:prSet presAssocID="{2162634D-CAF6-440D-8EC2-BCBAD99EBD1C}" presName="hierChild3" presStyleCnt="0"/>
      <dgm:spPr/>
      <dgm:t>
        <a:bodyPr/>
        <a:lstStyle/>
        <a:p>
          <a:endParaRPr lang="uk-UA"/>
        </a:p>
      </dgm:t>
    </dgm:pt>
    <dgm:pt modelId="{43C7F14D-D956-4C9A-829D-83BDFA3BF7F8}" type="pres">
      <dgm:prSet presAssocID="{3DA6EE4B-BE6E-479A-9E87-47FBA3106FB6}" presName="Name17" presStyleLbl="parChTrans1D3" presStyleIdx="3" presStyleCnt="4"/>
      <dgm:spPr/>
      <dgm:t>
        <a:bodyPr/>
        <a:lstStyle/>
        <a:p>
          <a:endParaRPr lang="uk-UA"/>
        </a:p>
      </dgm:t>
    </dgm:pt>
    <dgm:pt modelId="{BA339132-2F47-44FA-A113-6CCA4E8868DE}" type="pres">
      <dgm:prSet presAssocID="{1E73F08D-87EF-49CE-BEF7-0EBD56094D3A}" presName="hierRoot3" presStyleCnt="0"/>
      <dgm:spPr/>
      <dgm:t>
        <a:bodyPr/>
        <a:lstStyle/>
        <a:p>
          <a:endParaRPr lang="uk-UA"/>
        </a:p>
      </dgm:t>
    </dgm:pt>
    <dgm:pt modelId="{8A1D9CE3-412A-4BE9-8017-69B63832A424}" type="pres">
      <dgm:prSet presAssocID="{1E73F08D-87EF-49CE-BEF7-0EBD56094D3A}" presName="composite3" presStyleCnt="0"/>
      <dgm:spPr/>
      <dgm:t>
        <a:bodyPr/>
        <a:lstStyle/>
        <a:p>
          <a:endParaRPr lang="uk-UA"/>
        </a:p>
      </dgm:t>
    </dgm:pt>
    <dgm:pt modelId="{E178ED11-31F1-49A6-9C24-B955DC7D9107}" type="pres">
      <dgm:prSet presAssocID="{1E73F08D-87EF-49CE-BEF7-0EBD56094D3A}" presName="background3" presStyleLbl="node3" presStyleIdx="3" presStyleCnt="4"/>
      <dgm:spPr/>
      <dgm:t>
        <a:bodyPr/>
        <a:lstStyle/>
        <a:p>
          <a:endParaRPr lang="uk-UA"/>
        </a:p>
      </dgm:t>
    </dgm:pt>
    <dgm:pt modelId="{2C991E83-04CF-40E1-9985-1B472AB0B748}" type="pres">
      <dgm:prSet presAssocID="{1E73F08D-87EF-49CE-BEF7-0EBD56094D3A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0E16EF-D35E-4794-B581-B8424E214299}" type="pres">
      <dgm:prSet presAssocID="{1E73F08D-87EF-49CE-BEF7-0EBD56094D3A}" presName="hierChild4" presStyleCnt="0"/>
      <dgm:spPr/>
      <dgm:t>
        <a:bodyPr/>
        <a:lstStyle/>
        <a:p>
          <a:endParaRPr lang="uk-UA"/>
        </a:p>
      </dgm:t>
    </dgm:pt>
  </dgm:ptLst>
  <dgm:cxnLst>
    <dgm:cxn modelId="{80A9CB94-54FD-4607-8DBB-36F38D630520}" type="presOf" srcId="{1E73F08D-87EF-49CE-BEF7-0EBD56094D3A}" destId="{2C991E83-04CF-40E1-9985-1B472AB0B748}" srcOrd="0" destOrd="0" presId="urn:microsoft.com/office/officeart/2005/8/layout/hierarchy1"/>
    <dgm:cxn modelId="{4D22F82E-FC2F-41F9-8ADA-8BF2EF826DBA}" type="presOf" srcId="{8E2D2416-B627-4288-ADDD-1E97A4E06E85}" destId="{883F8C1E-F1FB-4BF9-B0F7-CC93919D5654}" srcOrd="0" destOrd="0" presId="urn:microsoft.com/office/officeart/2005/8/layout/hierarchy1"/>
    <dgm:cxn modelId="{3DF7A517-6411-45FB-AC56-6A960AC49987}" type="presOf" srcId="{81CDBAE0-1994-4631-83C7-5AEBEBBF4E8A}" destId="{90046F3E-D9F7-46D0-8FE0-E58CB6EA9CC3}" srcOrd="0" destOrd="0" presId="urn:microsoft.com/office/officeart/2005/8/layout/hierarchy1"/>
    <dgm:cxn modelId="{8B86D95F-C16C-40AC-ADC5-7160D454604C}" srcId="{DE712B12-14CC-49F1-B1DE-DC24AF93F3B1}" destId="{0415C9ED-FC5F-42E0-A1DB-7B887EA764DC}" srcOrd="0" destOrd="0" parTransId="{B29A65A0-A905-49FC-B7F2-C149196DC37E}" sibTransId="{4BEDA032-0DDC-46E2-A9E7-BF82C2A0C38F}"/>
    <dgm:cxn modelId="{C8ED6945-A25B-423A-B2E0-EB3E960AA7C7}" type="presOf" srcId="{2162634D-CAF6-440D-8EC2-BCBAD99EBD1C}" destId="{B2642E7F-4098-48D5-B025-ED660A1ED971}" srcOrd="0" destOrd="0" presId="urn:microsoft.com/office/officeart/2005/8/layout/hierarchy1"/>
    <dgm:cxn modelId="{80247733-2C07-4EE3-B011-41D8DF10A603}" srcId="{DE712B12-14CC-49F1-B1DE-DC24AF93F3B1}" destId="{81CDBAE0-1994-4631-83C7-5AEBEBBF4E8A}" srcOrd="2" destOrd="0" parTransId="{10E9CB45-D937-4228-A584-A7C57C7B9325}" sibTransId="{76C1BB6F-7C0F-4A9A-BFBF-82680E42F11F}"/>
    <dgm:cxn modelId="{E0B37FE0-775B-4FF2-B024-5486F09D5EB3}" type="presOf" srcId="{0415C9ED-FC5F-42E0-A1DB-7B887EA764DC}" destId="{E53AC53B-A61B-4CDE-93A4-CF16C9667776}" srcOrd="0" destOrd="0" presId="urn:microsoft.com/office/officeart/2005/8/layout/hierarchy1"/>
    <dgm:cxn modelId="{6E60C0B9-12EC-48A3-BDD5-E9F272E0949F}" srcId="{DFE432A3-0241-4773-A71C-F3BB109B8617}" destId="{05151BD6-D585-49CD-A60E-946F7EF1A81F}" srcOrd="0" destOrd="0" parTransId="{6B3D2E46-742A-4C84-AFCB-BA714C49D3B5}" sibTransId="{E506FA2B-D307-45F7-8E66-588BF3639DF1}"/>
    <dgm:cxn modelId="{D621F0C3-886F-4AEF-817F-660310C02B5C}" srcId="{2162634D-CAF6-440D-8EC2-BCBAD99EBD1C}" destId="{1E73F08D-87EF-49CE-BEF7-0EBD56094D3A}" srcOrd="0" destOrd="0" parTransId="{3DA6EE4B-BE6E-479A-9E87-47FBA3106FB6}" sibTransId="{9FA87BA8-96CD-4E6D-84D5-210D07A23701}"/>
    <dgm:cxn modelId="{06BF78FB-2001-4376-AF0D-D5B85C56BAF9}" type="presOf" srcId="{5936C92A-3022-4DCB-9A47-6DE34BD6465C}" destId="{7103D5F8-439D-4BEA-A007-64305CF0E05B}" srcOrd="0" destOrd="0" presId="urn:microsoft.com/office/officeart/2005/8/layout/hierarchy1"/>
    <dgm:cxn modelId="{957C8AD5-52CF-45C6-B54D-FB5D7E4C1ACF}" type="presOf" srcId="{05151BD6-D585-49CD-A60E-946F7EF1A81F}" destId="{BD851BA8-AEF2-4510-A402-9C8E5156549E}" srcOrd="0" destOrd="0" presId="urn:microsoft.com/office/officeart/2005/8/layout/hierarchy1"/>
    <dgm:cxn modelId="{479D139A-7C7A-438E-ACEC-4319717B39BA}" type="presOf" srcId="{DFE432A3-0241-4773-A71C-F3BB109B8617}" destId="{2286F4A2-FA3F-43CA-BDD1-7CBE71AE81B8}" srcOrd="0" destOrd="0" presId="urn:microsoft.com/office/officeart/2005/8/layout/hierarchy1"/>
    <dgm:cxn modelId="{14D41166-D3CE-41B2-8DD0-127E9E1E59BC}" type="presOf" srcId="{10E9CB45-D937-4228-A584-A7C57C7B9325}" destId="{5C593497-C1AB-4072-89BA-2F095501C908}" srcOrd="0" destOrd="0" presId="urn:microsoft.com/office/officeart/2005/8/layout/hierarchy1"/>
    <dgm:cxn modelId="{0302499A-7F7F-4474-B7D9-E0DD38D1D5D8}" srcId="{05151BD6-D585-49CD-A60E-946F7EF1A81F}" destId="{2162634D-CAF6-440D-8EC2-BCBAD99EBD1C}" srcOrd="1" destOrd="0" parTransId="{5936C92A-3022-4DCB-9A47-6DE34BD6465C}" sibTransId="{14E3E497-1048-4403-A0DA-6DD0E3E5D434}"/>
    <dgm:cxn modelId="{91E6AD66-1054-47B2-AF35-0BE6C05BEB96}" type="presOf" srcId="{3DA6EE4B-BE6E-479A-9E87-47FBA3106FB6}" destId="{43C7F14D-D956-4C9A-829D-83BDFA3BF7F8}" srcOrd="0" destOrd="0" presId="urn:microsoft.com/office/officeart/2005/8/layout/hierarchy1"/>
    <dgm:cxn modelId="{F260905C-41FF-4306-964D-2CF16C66CC4A}" type="presOf" srcId="{DE712B12-14CC-49F1-B1DE-DC24AF93F3B1}" destId="{1A66782D-9F98-4F11-9A50-A9D77185F1DA}" srcOrd="0" destOrd="0" presId="urn:microsoft.com/office/officeart/2005/8/layout/hierarchy1"/>
    <dgm:cxn modelId="{86CDB8BC-3F8C-48ED-A191-074D9F8FE15A}" srcId="{05151BD6-D585-49CD-A60E-946F7EF1A81F}" destId="{DE712B12-14CC-49F1-B1DE-DC24AF93F3B1}" srcOrd="0" destOrd="0" parTransId="{A12F5D85-D08A-4E71-B825-1C0AC801DCBC}" sibTransId="{7CBDD864-8D62-4951-BF22-F4D17486A749}"/>
    <dgm:cxn modelId="{5BBF21E0-42DF-471F-BB44-A6E6747F3F1C}" type="presOf" srcId="{A12F5D85-D08A-4E71-B825-1C0AC801DCBC}" destId="{C4719A44-2B63-4229-82FB-0F7C2E8C2DD9}" srcOrd="0" destOrd="0" presId="urn:microsoft.com/office/officeart/2005/8/layout/hierarchy1"/>
    <dgm:cxn modelId="{09CAC076-55C1-42FC-ABE4-5F9EEAE21B4E}" type="presOf" srcId="{B29A65A0-A905-49FC-B7F2-C149196DC37E}" destId="{87E64051-2A00-45EF-88F0-D93AD677EBB4}" srcOrd="0" destOrd="0" presId="urn:microsoft.com/office/officeart/2005/8/layout/hierarchy1"/>
    <dgm:cxn modelId="{9E8C41ED-AB8E-4A7D-BBBF-448FE23B8280}" srcId="{DE712B12-14CC-49F1-B1DE-DC24AF93F3B1}" destId="{8E2D2416-B627-4288-ADDD-1E97A4E06E85}" srcOrd="1" destOrd="0" parTransId="{EF87E961-0AA1-4AB1-9167-0C97CF12C5F9}" sibTransId="{DC1A263A-B8F3-4325-92FF-8967235983D4}"/>
    <dgm:cxn modelId="{F953AB22-E3F3-4345-9818-563EBE6F7C2F}" type="presOf" srcId="{EF87E961-0AA1-4AB1-9167-0C97CF12C5F9}" destId="{14AC1D91-B48A-4021-AA52-0513A84881B1}" srcOrd="0" destOrd="0" presId="urn:microsoft.com/office/officeart/2005/8/layout/hierarchy1"/>
    <dgm:cxn modelId="{B77221F1-7E5D-492C-9C84-DDEB7AA6C776}" type="presParOf" srcId="{2286F4A2-FA3F-43CA-BDD1-7CBE71AE81B8}" destId="{A6092DC4-F254-445C-8CDD-FD9FF31919C9}" srcOrd="0" destOrd="0" presId="urn:microsoft.com/office/officeart/2005/8/layout/hierarchy1"/>
    <dgm:cxn modelId="{F4E9B665-65B2-48A2-AC0F-088255B40B4A}" type="presParOf" srcId="{A6092DC4-F254-445C-8CDD-FD9FF31919C9}" destId="{5F8EDAD7-5FD7-419D-B6FD-7BB51911DC80}" srcOrd="0" destOrd="0" presId="urn:microsoft.com/office/officeart/2005/8/layout/hierarchy1"/>
    <dgm:cxn modelId="{AAB36099-6471-4EC8-86C3-C97DB25F8140}" type="presParOf" srcId="{5F8EDAD7-5FD7-419D-B6FD-7BB51911DC80}" destId="{82D41398-8B30-4B7D-BA9B-B85AC35DF542}" srcOrd="0" destOrd="0" presId="urn:microsoft.com/office/officeart/2005/8/layout/hierarchy1"/>
    <dgm:cxn modelId="{F8F699FC-0BA8-4C00-8029-CCF6DC5B56A8}" type="presParOf" srcId="{5F8EDAD7-5FD7-419D-B6FD-7BB51911DC80}" destId="{BD851BA8-AEF2-4510-A402-9C8E5156549E}" srcOrd="1" destOrd="0" presId="urn:microsoft.com/office/officeart/2005/8/layout/hierarchy1"/>
    <dgm:cxn modelId="{1369701A-4AD6-4D33-9701-95E62025A446}" type="presParOf" srcId="{A6092DC4-F254-445C-8CDD-FD9FF31919C9}" destId="{AA9031FD-E048-4EF7-B61B-AA7D0E1CE5C3}" srcOrd="1" destOrd="0" presId="urn:microsoft.com/office/officeart/2005/8/layout/hierarchy1"/>
    <dgm:cxn modelId="{FDF4C4F5-9CAF-4AE4-A588-BF64E3381C91}" type="presParOf" srcId="{AA9031FD-E048-4EF7-B61B-AA7D0E1CE5C3}" destId="{C4719A44-2B63-4229-82FB-0F7C2E8C2DD9}" srcOrd="0" destOrd="0" presId="urn:microsoft.com/office/officeart/2005/8/layout/hierarchy1"/>
    <dgm:cxn modelId="{1EC7F3F3-C947-40E7-A265-EA73AE28D8BB}" type="presParOf" srcId="{AA9031FD-E048-4EF7-B61B-AA7D0E1CE5C3}" destId="{319238B0-6036-4601-9F18-D78ED268DDE1}" srcOrd="1" destOrd="0" presId="urn:microsoft.com/office/officeart/2005/8/layout/hierarchy1"/>
    <dgm:cxn modelId="{14D88FDD-407C-49AA-A6BE-0EEDE51EB2C5}" type="presParOf" srcId="{319238B0-6036-4601-9F18-D78ED268DDE1}" destId="{56F27CC6-EEFA-4724-9AC7-B504B448E689}" srcOrd="0" destOrd="0" presId="urn:microsoft.com/office/officeart/2005/8/layout/hierarchy1"/>
    <dgm:cxn modelId="{146A30FA-07B1-47DF-8716-63DA7D523DFC}" type="presParOf" srcId="{56F27CC6-EEFA-4724-9AC7-B504B448E689}" destId="{CB306224-C990-4334-A4DE-A6637CA038A1}" srcOrd="0" destOrd="0" presId="urn:microsoft.com/office/officeart/2005/8/layout/hierarchy1"/>
    <dgm:cxn modelId="{4F3767AA-F90C-4D05-879C-139545CCB59A}" type="presParOf" srcId="{56F27CC6-EEFA-4724-9AC7-B504B448E689}" destId="{1A66782D-9F98-4F11-9A50-A9D77185F1DA}" srcOrd="1" destOrd="0" presId="urn:microsoft.com/office/officeart/2005/8/layout/hierarchy1"/>
    <dgm:cxn modelId="{F1615D26-CF6D-4809-B168-DA5FA4B4AB30}" type="presParOf" srcId="{319238B0-6036-4601-9F18-D78ED268DDE1}" destId="{C716B2CC-A519-4DD8-A549-9C66597E009F}" srcOrd="1" destOrd="0" presId="urn:microsoft.com/office/officeart/2005/8/layout/hierarchy1"/>
    <dgm:cxn modelId="{5483EAF0-05D7-4A2B-BB91-DB737B9ED632}" type="presParOf" srcId="{C716B2CC-A519-4DD8-A549-9C66597E009F}" destId="{87E64051-2A00-45EF-88F0-D93AD677EBB4}" srcOrd="0" destOrd="0" presId="urn:microsoft.com/office/officeart/2005/8/layout/hierarchy1"/>
    <dgm:cxn modelId="{DC4C3E0F-E56F-43C3-8F2F-624CD0936C29}" type="presParOf" srcId="{C716B2CC-A519-4DD8-A549-9C66597E009F}" destId="{1658725B-D6F8-47AB-B20D-DAE8C93F749A}" srcOrd="1" destOrd="0" presId="urn:microsoft.com/office/officeart/2005/8/layout/hierarchy1"/>
    <dgm:cxn modelId="{6D046366-C432-41B8-AD22-BEA314EB7656}" type="presParOf" srcId="{1658725B-D6F8-47AB-B20D-DAE8C93F749A}" destId="{1DC62D4A-CF96-4BB9-8EA7-C566F898A62C}" srcOrd="0" destOrd="0" presId="urn:microsoft.com/office/officeart/2005/8/layout/hierarchy1"/>
    <dgm:cxn modelId="{4AAF2DCA-D5D7-4CC5-8829-FD2B5F53C6DC}" type="presParOf" srcId="{1DC62D4A-CF96-4BB9-8EA7-C566F898A62C}" destId="{7E7FFFA0-CA3B-419A-BD7B-4E711091F404}" srcOrd="0" destOrd="0" presId="urn:microsoft.com/office/officeart/2005/8/layout/hierarchy1"/>
    <dgm:cxn modelId="{35419DEE-6CE0-405C-A428-902E6F523ACA}" type="presParOf" srcId="{1DC62D4A-CF96-4BB9-8EA7-C566F898A62C}" destId="{E53AC53B-A61B-4CDE-93A4-CF16C9667776}" srcOrd="1" destOrd="0" presId="urn:microsoft.com/office/officeart/2005/8/layout/hierarchy1"/>
    <dgm:cxn modelId="{A0A4BB4C-F679-4086-9F4E-60A6AE649B5A}" type="presParOf" srcId="{1658725B-D6F8-47AB-B20D-DAE8C93F749A}" destId="{9B63054F-5FB2-4555-BACF-7281FEDACAEC}" srcOrd="1" destOrd="0" presId="urn:microsoft.com/office/officeart/2005/8/layout/hierarchy1"/>
    <dgm:cxn modelId="{70F22D79-AE19-40EE-870E-65FD9604FFA8}" type="presParOf" srcId="{C716B2CC-A519-4DD8-A549-9C66597E009F}" destId="{14AC1D91-B48A-4021-AA52-0513A84881B1}" srcOrd="2" destOrd="0" presId="urn:microsoft.com/office/officeart/2005/8/layout/hierarchy1"/>
    <dgm:cxn modelId="{BD25A71F-587B-4CE2-A413-148FBD716573}" type="presParOf" srcId="{C716B2CC-A519-4DD8-A549-9C66597E009F}" destId="{91D39F71-8642-4207-9D3E-39CAC9CBA1F3}" srcOrd="3" destOrd="0" presId="urn:microsoft.com/office/officeart/2005/8/layout/hierarchy1"/>
    <dgm:cxn modelId="{450F4CA2-B3E6-4BE4-85B8-B91498D1B973}" type="presParOf" srcId="{91D39F71-8642-4207-9D3E-39CAC9CBA1F3}" destId="{13851784-40DC-4030-9DA9-73BE8AA367D1}" srcOrd="0" destOrd="0" presId="urn:microsoft.com/office/officeart/2005/8/layout/hierarchy1"/>
    <dgm:cxn modelId="{B6C5719B-40B5-4246-9B98-7987C2CBE3A5}" type="presParOf" srcId="{13851784-40DC-4030-9DA9-73BE8AA367D1}" destId="{E006824B-271E-4868-B7E0-54C0D48E635B}" srcOrd="0" destOrd="0" presId="urn:microsoft.com/office/officeart/2005/8/layout/hierarchy1"/>
    <dgm:cxn modelId="{1288C546-C715-4877-84A5-6BE422020172}" type="presParOf" srcId="{13851784-40DC-4030-9DA9-73BE8AA367D1}" destId="{883F8C1E-F1FB-4BF9-B0F7-CC93919D5654}" srcOrd="1" destOrd="0" presId="urn:microsoft.com/office/officeart/2005/8/layout/hierarchy1"/>
    <dgm:cxn modelId="{121104BF-2AB1-4501-9026-BCC66BBAF5AF}" type="presParOf" srcId="{91D39F71-8642-4207-9D3E-39CAC9CBA1F3}" destId="{72ABDD4F-A30A-4291-9E15-9A87F02444F8}" srcOrd="1" destOrd="0" presId="urn:microsoft.com/office/officeart/2005/8/layout/hierarchy1"/>
    <dgm:cxn modelId="{13F35AF2-3DC0-46F4-BCE4-A5C5147AE1A6}" type="presParOf" srcId="{C716B2CC-A519-4DD8-A549-9C66597E009F}" destId="{5C593497-C1AB-4072-89BA-2F095501C908}" srcOrd="4" destOrd="0" presId="urn:microsoft.com/office/officeart/2005/8/layout/hierarchy1"/>
    <dgm:cxn modelId="{0C989773-9E0A-4D04-B1A0-6A53DB3E3CA9}" type="presParOf" srcId="{C716B2CC-A519-4DD8-A549-9C66597E009F}" destId="{36115B4A-E126-4686-83C8-EB2EB88E24CD}" srcOrd="5" destOrd="0" presId="urn:microsoft.com/office/officeart/2005/8/layout/hierarchy1"/>
    <dgm:cxn modelId="{397C9608-C096-4026-AB84-4F66A07E64C8}" type="presParOf" srcId="{36115B4A-E126-4686-83C8-EB2EB88E24CD}" destId="{EF47FF14-84C6-4715-8A86-6CFF881F0431}" srcOrd="0" destOrd="0" presId="urn:microsoft.com/office/officeart/2005/8/layout/hierarchy1"/>
    <dgm:cxn modelId="{B3DD6297-59BB-4835-B25F-123C9564FC47}" type="presParOf" srcId="{EF47FF14-84C6-4715-8A86-6CFF881F0431}" destId="{DDA22C00-997F-4FC0-B861-A73CC6F1F002}" srcOrd="0" destOrd="0" presId="urn:microsoft.com/office/officeart/2005/8/layout/hierarchy1"/>
    <dgm:cxn modelId="{49D435C6-5EF6-4789-A789-69E810A819B8}" type="presParOf" srcId="{EF47FF14-84C6-4715-8A86-6CFF881F0431}" destId="{90046F3E-D9F7-46D0-8FE0-E58CB6EA9CC3}" srcOrd="1" destOrd="0" presId="urn:microsoft.com/office/officeart/2005/8/layout/hierarchy1"/>
    <dgm:cxn modelId="{F39D0979-ED97-45C8-BD0C-6EC0097D52E3}" type="presParOf" srcId="{36115B4A-E126-4686-83C8-EB2EB88E24CD}" destId="{86FE0FE3-9AAC-4123-916C-8456319611C6}" srcOrd="1" destOrd="0" presId="urn:microsoft.com/office/officeart/2005/8/layout/hierarchy1"/>
    <dgm:cxn modelId="{88AC9EA7-F6D4-4BCA-9FB2-623B967BB6AE}" type="presParOf" srcId="{AA9031FD-E048-4EF7-B61B-AA7D0E1CE5C3}" destId="{7103D5F8-439D-4BEA-A007-64305CF0E05B}" srcOrd="2" destOrd="0" presId="urn:microsoft.com/office/officeart/2005/8/layout/hierarchy1"/>
    <dgm:cxn modelId="{1BFCD730-1CB3-4A29-B49D-4AA78BCBD828}" type="presParOf" srcId="{AA9031FD-E048-4EF7-B61B-AA7D0E1CE5C3}" destId="{8ABC6532-A2B5-483F-B7C6-D6FCF756F17A}" srcOrd="3" destOrd="0" presId="urn:microsoft.com/office/officeart/2005/8/layout/hierarchy1"/>
    <dgm:cxn modelId="{AE464B5C-10A9-474E-840E-3D339DD67293}" type="presParOf" srcId="{8ABC6532-A2B5-483F-B7C6-D6FCF756F17A}" destId="{5B1C346D-451C-46A2-9537-40141292FBE3}" srcOrd="0" destOrd="0" presId="urn:microsoft.com/office/officeart/2005/8/layout/hierarchy1"/>
    <dgm:cxn modelId="{CBED7643-F7F2-4BB3-8D74-A2EED00D7771}" type="presParOf" srcId="{5B1C346D-451C-46A2-9537-40141292FBE3}" destId="{73253FC2-F65F-455D-9D8B-7E3043535846}" srcOrd="0" destOrd="0" presId="urn:microsoft.com/office/officeart/2005/8/layout/hierarchy1"/>
    <dgm:cxn modelId="{E9EE587A-3026-4EDE-97CD-F43BC8DCA584}" type="presParOf" srcId="{5B1C346D-451C-46A2-9537-40141292FBE3}" destId="{B2642E7F-4098-48D5-B025-ED660A1ED971}" srcOrd="1" destOrd="0" presId="urn:microsoft.com/office/officeart/2005/8/layout/hierarchy1"/>
    <dgm:cxn modelId="{45D9AD3D-5694-41C3-839B-5048BAE9CF16}" type="presParOf" srcId="{8ABC6532-A2B5-483F-B7C6-D6FCF756F17A}" destId="{1F8DDCE6-9565-4AD1-9D69-EA8825486883}" srcOrd="1" destOrd="0" presId="urn:microsoft.com/office/officeart/2005/8/layout/hierarchy1"/>
    <dgm:cxn modelId="{D69858E4-0800-46E5-9BBB-07ED60625908}" type="presParOf" srcId="{1F8DDCE6-9565-4AD1-9D69-EA8825486883}" destId="{43C7F14D-D956-4C9A-829D-83BDFA3BF7F8}" srcOrd="0" destOrd="0" presId="urn:microsoft.com/office/officeart/2005/8/layout/hierarchy1"/>
    <dgm:cxn modelId="{A3930C63-29B7-46E6-952E-2395B171EDEB}" type="presParOf" srcId="{1F8DDCE6-9565-4AD1-9D69-EA8825486883}" destId="{BA339132-2F47-44FA-A113-6CCA4E8868DE}" srcOrd="1" destOrd="0" presId="urn:microsoft.com/office/officeart/2005/8/layout/hierarchy1"/>
    <dgm:cxn modelId="{F04828CF-670A-483B-A427-46C6253929AC}" type="presParOf" srcId="{BA339132-2F47-44FA-A113-6CCA4E8868DE}" destId="{8A1D9CE3-412A-4BE9-8017-69B63832A424}" srcOrd="0" destOrd="0" presId="urn:microsoft.com/office/officeart/2005/8/layout/hierarchy1"/>
    <dgm:cxn modelId="{A4DDD3C7-9AEC-4537-A849-1BD7B887B19D}" type="presParOf" srcId="{8A1D9CE3-412A-4BE9-8017-69B63832A424}" destId="{E178ED11-31F1-49A6-9C24-B955DC7D9107}" srcOrd="0" destOrd="0" presId="urn:microsoft.com/office/officeart/2005/8/layout/hierarchy1"/>
    <dgm:cxn modelId="{A20B529B-0062-4398-99EB-09B69790C5C7}" type="presParOf" srcId="{8A1D9CE3-412A-4BE9-8017-69B63832A424}" destId="{2C991E83-04CF-40E1-9985-1B472AB0B748}" srcOrd="1" destOrd="0" presId="urn:microsoft.com/office/officeart/2005/8/layout/hierarchy1"/>
    <dgm:cxn modelId="{F1E60348-4A7D-4FB1-BDBD-131C0E0E4ED6}" type="presParOf" srcId="{BA339132-2F47-44FA-A113-6CCA4E8868DE}" destId="{090E16EF-D35E-4794-B581-B8424E214299}" srcOrd="1" destOrd="0" presId="urn:microsoft.com/office/officeart/2005/8/layout/hierarchy1"/>
  </dgm:cxnLst>
  <dgm:bg>
    <a:solidFill>
      <a:schemeClr val="accent5">
        <a:lumMod val="20000"/>
        <a:lumOff val="80000"/>
      </a:schemeClr>
    </a:solidFill>
    <a:effectLst>
      <a:glow rad="635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FEA40-ACF2-408A-BB45-2B0BD19E3562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6C5C8C-6815-4B6B-B255-D883E26E54CF}">
      <dgm:prSet phldrT="[Текст]"/>
      <dgm:spPr/>
      <dgm:t>
        <a:bodyPr/>
        <a:lstStyle/>
        <a:p>
          <a:r>
            <a:rPr lang="uk-UA" dirty="0" smtClean="0"/>
            <a:t>ПОЛІМЕРИ</a:t>
          </a:r>
          <a:endParaRPr lang="ru-RU" dirty="0"/>
        </a:p>
      </dgm:t>
    </dgm:pt>
    <dgm:pt modelId="{78D89911-D870-4599-91EB-6A24BA125FFD}" type="parTrans" cxnId="{A8056E11-514C-4762-993C-2CDA7755432F}">
      <dgm:prSet/>
      <dgm:spPr/>
      <dgm:t>
        <a:bodyPr/>
        <a:lstStyle/>
        <a:p>
          <a:endParaRPr lang="ru-RU"/>
        </a:p>
      </dgm:t>
    </dgm:pt>
    <dgm:pt modelId="{DFD1D05D-2095-44BA-B48F-B98653529AD0}" type="sibTrans" cxnId="{A8056E11-514C-4762-993C-2CDA7755432F}">
      <dgm:prSet/>
      <dgm:spPr/>
      <dgm:t>
        <a:bodyPr/>
        <a:lstStyle/>
        <a:p>
          <a:endParaRPr lang="ru-RU"/>
        </a:p>
      </dgm:t>
    </dgm:pt>
    <dgm:pt modelId="{20F23DDB-9CCF-46A0-88B9-CE44ED43C4BD}">
      <dgm:prSet phldrT="[Текст]"/>
      <dgm:spPr/>
      <dgm:t>
        <a:bodyPr/>
        <a:lstStyle/>
        <a:p>
          <a:r>
            <a:rPr lang="uk-UA" dirty="0" smtClean="0"/>
            <a:t>ВІДКРИТІ  (ЛІНІЙНІ)</a:t>
          </a:r>
          <a:endParaRPr lang="ru-RU" dirty="0"/>
        </a:p>
      </dgm:t>
    </dgm:pt>
    <dgm:pt modelId="{708674B3-8C71-4F4F-BAAA-7E2B70017BA8}" type="parTrans" cxnId="{F42F62B5-E478-403B-8C7D-D901EFE6F10F}">
      <dgm:prSet/>
      <dgm:spPr/>
      <dgm:t>
        <a:bodyPr/>
        <a:lstStyle/>
        <a:p>
          <a:endParaRPr lang="ru-RU"/>
        </a:p>
      </dgm:t>
    </dgm:pt>
    <dgm:pt modelId="{67743188-348D-4B14-AEFB-A85EC94F7854}" type="sibTrans" cxnId="{F42F62B5-E478-403B-8C7D-D901EFE6F10F}">
      <dgm:prSet/>
      <dgm:spPr/>
      <dgm:t>
        <a:bodyPr/>
        <a:lstStyle/>
        <a:p>
          <a:endParaRPr lang="ru-RU"/>
        </a:p>
      </dgm:t>
    </dgm:pt>
    <dgm:pt modelId="{CB46EB16-299F-4212-823C-9834A02166A6}">
      <dgm:prSet phldrT="[Текст]"/>
      <dgm:spPr/>
      <dgm:t>
        <a:bodyPr/>
        <a:lstStyle/>
        <a:p>
          <a:r>
            <a:rPr lang="uk-UA" dirty="0" smtClean="0"/>
            <a:t>НАТУРАЛЬНИЙ КАУЧУК</a:t>
          </a:r>
          <a:endParaRPr lang="ru-RU" dirty="0"/>
        </a:p>
      </dgm:t>
    </dgm:pt>
    <dgm:pt modelId="{2646CD3D-8CDE-433A-8A1A-A9C18BD414BC}" type="parTrans" cxnId="{96C443DE-A403-427B-AC1E-479A9B66F90A}">
      <dgm:prSet/>
      <dgm:spPr/>
      <dgm:t>
        <a:bodyPr/>
        <a:lstStyle/>
        <a:p>
          <a:endParaRPr lang="ru-RU"/>
        </a:p>
      </dgm:t>
    </dgm:pt>
    <dgm:pt modelId="{6D881431-9E9C-4DA1-8FCF-13AA9DBF2CC1}" type="sibTrans" cxnId="{96C443DE-A403-427B-AC1E-479A9B66F90A}">
      <dgm:prSet/>
      <dgm:spPr/>
      <dgm:t>
        <a:bodyPr/>
        <a:lstStyle/>
        <a:p>
          <a:endParaRPr lang="ru-RU"/>
        </a:p>
      </dgm:t>
    </dgm:pt>
    <dgm:pt modelId="{04C16B22-F8C5-4D1C-A2B4-CB1951146D30}">
      <dgm:prSet phldrT="[Текст]"/>
      <dgm:spPr/>
      <dgm:t>
        <a:bodyPr/>
        <a:lstStyle/>
        <a:p>
          <a:r>
            <a:rPr lang="uk-UA" dirty="0" smtClean="0"/>
            <a:t>ПОЛІЕТИЛЕН</a:t>
          </a:r>
          <a:endParaRPr lang="ru-RU" dirty="0"/>
        </a:p>
      </dgm:t>
    </dgm:pt>
    <dgm:pt modelId="{280EE8DD-2720-4B3E-9889-32B60629B6B8}" type="parTrans" cxnId="{E4A581ED-1CB7-4157-9491-D864A745C078}">
      <dgm:prSet/>
      <dgm:spPr/>
      <dgm:t>
        <a:bodyPr/>
        <a:lstStyle/>
        <a:p>
          <a:endParaRPr lang="ru-RU"/>
        </a:p>
      </dgm:t>
    </dgm:pt>
    <dgm:pt modelId="{15B30806-E8AD-413A-AF4E-0D0B04853FF7}" type="sibTrans" cxnId="{E4A581ED-1CB7-4157-9491-D864A745C078}">
      <dgm:prSet/>
      <dgm:spPr/>
      <dgm:t>
        <a:bodyPr/>
        <a:lstStyle/>
        <a:p>
          <a:endParaRPr lang="ru-RU"/>
        </a:p>
      </dgm:t>
    </dgm:pt>
    <dgm:pt modelId="{8D676538-7A42-4A4E-83B0-1C3ADE7172E0}">
      <dgm:prSet phldrT="[Текст]"/>
      <dgm:spPr/>
      <dgm:t>
        <a:bodyPr/>
        <a:lstStyle/>
        <a:p>
          <a:r>
            <a:rPr lang="uk-UA" dirty="0" smtClean="0"/>
            <a:t>РОЗГАЛУЖЕНІ</a:t>
          </a:r>
          <a:endParaRPr lang="ru-RU" dirty="0"/>
        </a:p>
      </dgm:t>
    </dgm:pt>
    <dgm:pt modelId="{BFC37AA7-072F-48A9-B087-FBE0CBE98361}" type="parTrans" cxnId="{0282071C-8EB8-4611-98CE-A3A5608392B6}">
      <dgm:prSet/>
      <dgm:spPr/>
      <dgm:t>
        <a:bodyPr/>
        <a:lstStyle/>
        <a:p>
          <a:endParaRPr lang="ru-RU"/>
        </a:p>
      </dgm:t>
    </dgm:pt>
    <dgm:pt modelId="{6D0C6CBA-0BC1-4D0D-AA2F-0C89866C9163}" type="sibTrans" cxnId="{0282071C-8EB8-4611-98CE-A3A5608392B6}">
      <dgm:prSet/>
      <dgm:spPr/>
      <dgm:t>
        <a:bodyPr/>
        <a:lstStyle/>
        <a:p>
          <a:endParaRPr lang="ru-RU"/>
        </a:p>
      </dgm:t>
    </dgm:pt>
    <dgm:pt modelId="{79C8488B-25A2-4F52-B5A3-139B59939797}">
      <dgm:prSet phldrT="[Текст]"/>
      <dgm:spPr/>
      <dgm:t>
        <a:bodyPr/>
        <a:lstStyle/>
        <a:p>
          <a:r>
            <a:rPr lang="uk-UA" dirty="0" smtClean="0"/>
            <a:t>АМІЛОПЕКТИН</a:t>
          </a:r>
          <a:endParaRPr lang="ru-RU" dirty="0"/>
        </a:p>
      </dgm:t>
    </dgm:pt>
    <dgm:pt modelId="{5184DE42-7ADD-4FD2-AA31-97FFE10AEE35}" type="parTrans" cxnId="{393C5817-7FD3-47B7-986A-9269A164EE4C}">
      <dgm:prSet/>
      <dgm:spPr/>
      <dgm:t>
        <a:bodyPr/>
        <a:lstStyle/>
        <a:p>
          <a:endParaRPr lang="ru-RU"/>
        </a:p>
      </dgm:t>
    </dgm:pt>
    <dgm:pt modelId="{29E07BEE-448E-4D31-929E-E87071B4CD4C}" type="sibTrans" cxnId="{393C5817-7FD3-47B7-986A-9269A164EE4C}">
      <dgm:prSet/>
      <dgm:spPr/>
      <dgm:t>
        <a:bodyPr/>
        <a:lstStyle/>
        <a:p>
          <a:endParaRPr lang="ru-RU"/>
        </a:p>
      </dgm:t>
    </dgm:pt>
    <dgm:pt modelId="{1CB8443B-43DC-45B7-B3E6-3DF5205C486B}">
      <dgm:prSet/>
      <dgm:spPr/>
      <dgm:t>
        <a:bodyPr/>
        <a:lstStyle/>
        <a:p>
          <a:r>
            <a:rPr lang="uk-UA" dirty="0" smtClean="0"/>
            <a:t> ТРИВИМІРНІ </a:t>
          </a:r>
        </a:p>
        <a:p>
          <a:r>
            <a:rPr lang="uk-UA" dirty="0" smtClean="0"/>
            <a:t>(ЗШИТІ)</a:t>
          </a:r>
          <a:endParaRPr lang="ru-RU" dirty="0"/>
        </a:p>
      </dgm:t>
    </dgm:pt>
    <dgm:pt modelId="{5CE06264-454D-41FB-9FE1-59C893E3B34B}" type="parTrans" cxnId="{45305BEE-58B5-4E7A-81A2-3CACBF05F85A}">
      <dgm:prSet/>
      <dgm:spPr/>
      <dgm:t>
        <a:bodyPr/>
        <a:lstStyle/>
        <a:p>
          <a:endParaRPr lang="ru-RU"/>
        </a:p>
      </dgm:t>
    </dgm:pt>
    <dgm:pt modelId="{7AC8DB5F-246F-4486-9DFC-AB4CFF0E07F9}" type="sibTrans" cxnId="{45305BEE-58B5-4E7A-81A2-3CACBF05F85A}">
      <dgm:prSet/>
      <dgm:spPr/>
      <dgm:t>
        <a:bodyPr/>
        <a:lstStyle/>
        <a:p>
          <a:endParaRPr lang="ru-RU"/>
        </a:p>
      </dgm:t>
    </dgm:pt>
    <dgm:pt modelId="{1B599EA8-4512-4A12-8F8A-DC87392E1F99}">
      <dgm:prSet/>
      <dgm:spPr/>
      <dgm:t>
        <a:bodyPr/>
        <a:lstStyle/>
        <a:p>
          <a:r>
            <a:rPr lang="uk-UA" dirty="0" smtClean="0"/>
            <a:t>ЗАТВЕРДІЛІ ЕПОКСИДНІ СМОЛИ</a:t>
          </a:r>
          <a:endParaRPr lang="ru-RU" dirty="0"/>
        </a:p>
      </dgm:t>
    </dgm:pt>
    <dgm:pt modelId="{F7728D36-6BB9-4C49-9661-BAB020FAA263}" type="parTrans" cxnId="{7E002156-47A3-4F1C-9E6B-0FF8DBD6167E}">
      <dgm:prSet/>
      <dgm:spPr/>
      <dgm:t>
        <a:bodyPr/>
        <a:lstStyle/>
        <a:p>
          <a:endParaRPr lang="ru-RU"/>
        </a:p>
      </dgm:t>
    </dgm:pt>
    <dgm:pt modelId="{2AFFC034-8D32-4C8B-99D9-899DD1BEA3EE}" type="sibTrans" cxnId="{7E002156-47A3-4F1C-9E6B-0FF8DBD6167E}">
      <dgm:prSet/>
      <dgm:spPr/>
      <dgm:t>
        <a:bodyPr/>
        <a:lstStyle/>
        <a:p>
          <a:endParaRPr lang="ru-RU"/>
        </a:p>
      </dgm:t>
    </dgm:pt>
    <dgm:pt modelId="{4134D8D2-42DC-4AD4-BB8D-EDE732FFA788}" type="pres">
      <dgm:prSet presAssocID="{892FEA40-ACF2-408A-BB45-2B0BD19E35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20AA29F-A137-4A9A-85F2-FD18E29022C8}" type="pres">
      <dgm:prSet presAssocID="{F36C5C8C-6815-4B6B-B255-D883E26E54CF}" presName="hierRoot1" presStyleCnt="0"/>
      <dgm:spPr/>
      <dgm:t>
        <a:bodyPr/>
        <a:lstStyle/>
        <a:p>
          <a:endParaRPr lang="uk-UA"/>
        </a:p>
      </dgm:t>
    </dgm:pt>
    <dgm:pt modelId="{1ECB7001-B884-490F-B9CD-24BB8BD11238}" type="pres">
      <dgm:prSet presAssocID="{F36C5C8C-6815-4B6B-B255-D883E26E54CF}" presName="composite" presStyleCnt="0"/>
      <dgm:spPr/>
      <dgm:t>
        <a:bodyPr/>
        <a:lstStyle/>
        <a:p>
          <a:endParaRPr lang="uk-UA"/>
        </a:p>
      </dgm:t>
    </dgm:pt>
    <dgm:pt modelId="{8E60E48A-911B-4639-81C0-BB7C3D28351A}" type="pres">
      <dgm:prSet presAssocID="{F36C5C8C-6815-4B6B-B255-D883E26E54CF}" presName="background" presStyleLbl="node0" presStyleIdx="0" presStyleCnt="1"/>
      <dgm:spPr/>
      <dgm:t>
        <a:bodyPr/>
        <a:lstStyle/>
        <a:p>
          <a:endParaRPr lang="uk-UA"/>
        </a:p>
      </dgm:t>
    </dgm:pt>
    <dgm:pt modelId="{DC8FCDDA-0465-4261-B8A6-A49C77F90FCA}" type="pres">
      <dgm:prSet presAssocID="{F36C5C8C-6815-4B6B-B255-D883E26E54CF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FFC7CBD-4689-4D28-88BE-6551E58FB093}" type="pres">
      <dgm:prSet presAssocID="{F36C5C8C-6815-4B6B-B255-D883E26E54CF}" presName="hierChild2" presStyleCnt="0"/>
      <dgm:spPr/>
      <dgm:t>
        <a:bodyPr/>
        <a:lstStyle/>
        <a:p>
          <a:endParaRPr lang="uk-UA"/>
        </a:p>
      </dgm:t>
    </dgm:pt>
    <dgm:pt modelId="{F4F5078F-B317-4A9A-9BF1-BAF44D594E0D}" type="pres">
      <dgm:prSet presAssocID="{708674B3-8C71-4F4F-BAAA-7E2B70017BA8}" presName="Name10" presStyleLbl="parChTrans1D2" presStyleIdx="0" presStyleCnt="3"/>
      <dgm:spPr/>
      <dgm:t>
        <a:bodyPr/>
        <a:lstStyle/>
        <a:p>
          <a:endParaRPr lang="uk-UA"/>
        </a:p>
      </dgm:t>
    </dgm:pt>
    <dgm:pt modelId="{3A4F9F90-F4D0-4BCE-B478-1D0E3423A47D}" type="pres">
      <dgm:prSet presAssocID="{20F23DDB-9CCF-46A0-88B9-CE44ED43C4BD}" presName="hierRoot2" presStyleCnt="0"/>
      <dgm:spPr/>
      <dgm:t>
        <a:bodyPr/>
        <a:lstStyle/>
        <a:p>
          <a:endParaRPr lang="uk-UA"/>
        </a:p>
      </dgm:t>
    </dgm:pt>
    <dgm:pt modelId="{2373DDB7-3818-44D8-9F39-24571B91CAB8}" type="pres">
      <dgm:prSet presAssocID="{20F23DDB-9CCF-46A0-88B9-CE44ED43C4BD}" presName="composite2" presStyleCnt="0"/>
      <dgm:spPr/>
      <dgm:t>
        <a:bodyPr/>
        <a:lstStyle/>
        <a:p>
          <a:endParaRPr lang="uk-UA"/>
        </a:p>
      </dgm:t>
    </dgm:pt>
    <dgm:pt modelId="{C03DA2D3-ACCC-4A49-A5E2-55969C85ED5A}" type="pres">
      <dgm:prSet presAssocID="{20F23DDB-9CCF-46A0-88B9-CE44ED43C4BD}" presName="background2" presStyleLbl="node2" presStyleIdx="0" presStyleCnt="3"/>
      <dgm:spPr/>
      <dgm:t>
        <a:bodyPr/>
        <a:lstStyle/>
        <a:p>
          <a:endParaRPr lang="uk-UA"/>
        </a:p>
      </dgm:t>
    </dgm:pt>
    <dgm:pt modelId="{1C0C37BC-5715-4B32-875F-E6DF06CD7834}" type="pres">
      <dgm:prSet presAssocID="{20F23DDB-9CCF-46A0-88B9-CE44ED43C4BD}" presName="text2" presStyleLbl="fgAcc2" presStyleIdx="0" presStyleCnt="3" custLinFactNeighborX="2333" custLinFactNeighborY="-1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6B4FC8-C02B-481E-AC78-780E603B0BE4}" type="pres">
      <dgm:prSet presAssocID="{20F23DDB-9CCF-46A0-88B9-CE44ED43C4BD}" presName="hierChild3" presStyleCnt="0"/>
      <dgm:spPr/>
      <dgm:t>
        <a:bodyPr/>
        <a:lstStyle/>
        <a:p>
          <a:endParaRPr lang="uk-UA"/>
        </a:p>
      </dgm:t>
    </dgm:pt>
    <dgm:pt modelId="{75B30EAD-0B44-4A62-937B-F509BF299D42}" type="pres">
      <dgm:prSet presAssocID="{2646CD3D-8CDE-433A-8A1A-A9C18BD414BC}" presName="Name17" presStyleLbl="parChTrans1D3" presStyleIdx="0" presStyleCnt="4"/>
      <dgm:spPr/>
      <dgm:t>
        <a:bodyPr/>
        <a:lstStyle/>
        <a:p>
          <a:endParaRPr lang="uk-UA"/>
        </a:p>
      </dgm:t>
    </dgm:pt>
    <dgm:pt modelId="{FB6458DB-1B8C-4766-8139-8FC90810FA86}" type="pres">
      <dgm:prSet presAssocID="{CB46EB16-299F-4212-823C-9834A02166A6}" presName="hierRoot3" presStyleCnt="0"/>
      <dgm:spPr/>
      <dgm:t>
        <a:bodyPr/>
        <a:lstStyle/>
        <a:p>
          <a:endParaRPr lang="uk-UA"/>
        </a:p>
      </dgm:t>
    </dgm:pt>
    <dgm:pt modelId="{9760931E-79CD-4F91-B33E-87868B178987}" type="pres">
      <dgm:prSet presAssocID="{CB46EB16-299F-4212-823C-9834A02166A6}" presName="composite3" presStyleCnt="0"/>
      <dgm:spPr/>
      <dgm:t>
        <a:bodyPr/>
        <a:lstStyle/>
        <a:p>
          <a:endParaRPr lang="uk-UA"/>
        </a:p>
      </dgm:t>
    </dgm:pt>
    <dgm:pt modelId="{4DC6B27F-A543-4EF3-98B7-7A5975298436}" type="pres">
      <dgm:prSet presAssocID="{CB46EB16-299F-4212-823C-9834A02166A6}" presName="background3" presStyleLbl="node3" presStyleIdx="0" presStyleCnt="4"/>
      <dgm:spPr/>
      <dgm:t>
        <a:bodyPr/>
        <a:lstStyle/>
        <a:p>
          <a:endParaRPr lang="uk-UA"/>
        </a:p>
      </dgm:t>
    </dgm:pt>
    <dgm:pt modelId="{9D46C163-2A94-4A1C-A513-7141AB6C81DA}" type="pres">
      <dgm:prSet presAssocID="{CB46EB16-299F-4212-823C-9834A02166A6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9A73C62-D125-4BCE-ACFB-21FA9A94D07D}" type="pres">
      <dgm:prSet presAssocID="{CB46EB16-299F-4212-823C-9834A02166A6}" presName="hierChild4" presStyleCnt="0"/>
      <dgm:spPr/>
      <dgm:t>
        <a:bodyPr/>
        <a:lstStyle/>
        <a:p>
          <a:endParaRPr lang="uk-UA"/>
        </a:p>
      </dgm:t>
    </dgm:pt>
    <dgm:pt modelId="{C08DCA4A-1D47-4E44-A8A4-D0CDE70B7237}" type="pres">
      <dgm:prSet presAssocID="{280EE8DD-2720-4B3E-9889-32B60629B6B8}" presName="Name17" presStyleLbl="parChTrans1D3" presStyleIdx="1" presStyleCnt="4"/>
      <dgm:spPr/>
      <dgm:t>
        <a:bodyPr/>
        <a:lstStyle/>
        <a:p>
          <a:endParaRPr lang="uk-UA"/>
        </a:p>
      </dgm:t>
    </dgm:pt>
    <dgm:pt modelId="{3059506F-87B0-4B5A-91C7-D9495B110FD9}" type="pres">
      <dgm:prSet presAssocID="{04C16B22-F8C5-4D1C-A2B4-CB1951146D30}" presName="hierRoot3" presStyleCnt="0"/>
      <dgm:spPr/>
      <dgm:t>
        <a:bodyPr/>
        <a:lstStyle/>
        <a:p>
          <a:endParaRPr lang="uk-UA"/>
        </a:p>
      </dgm:t>
    </dgm:pt>
    <dgm:pt modelId="{40E7A805-57AA-4207-A4F8-64462A84AD7A}" type="pres">
      <dgm:prSet presAssocID="{04C16B22-F8C5-4D1C-A2B4-CB1951146D30}" presName="composite3" presStyleCnt="0"/>
      <dgm:spPr/>
      <dgm:t>
        <a:bodyPr/>
        <a:lstStyle/>
        <a:p>
          <a:endParaRPr lang="uk-UA"/>
        </a:p>
      </dgm:t>
    </dgm:pt>
    <dgm:pt modelId="{83D180EC-C804-439F-AB9E-B499A1C7B48D}" type="pres">
      <dgm:prSet presAssocID="{04C16B22-F8C5-4D1C-A2B4-CB1951146D30}" presName="background3" presStyleLbl="node3" presStyleIdx="1" presStyleCnt="4"/>
      <dgm:spPr/>
      <dgm:t>
        <a:bodyPr/>
        <a:lstStyle/>
        <a:p>
          <a:endParaRPr lang="uk-UA"/>
        </a:p>
      </dgm:t>
    </dgm:pt>
    <dgm:pt modelId="{1115170B-4640-4A18-91CC-42DB2EA737A2}" type="pres">
      <dgm:prSet presAssocID="{04C16B22-F8C5-4D1C-A2B4-CB1951146D30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3218DCA-0777-47EE-B628-3CDD794AD5C5}" type="pres">
      <dgm:prSet presAssocID="{04C16B22-F8C5-4D1C-A2B4-CB1951146D30}" presName="hierChild4" presStyleCnt="0"/>
      <dgm:spPr/>
      <dgm:t>
        <a:bodyPr/>
        <a:lstStyle/>
        <a:p>
          <a:endParaRPr lang="uk-UA"/>
        </a:p>
      </dgm:t>
    </dgm:pt>
    <dgm:pt modelId="{DFA748A7-ECB5-43B3-BF00-D5F7803303D5}" type="pres">
      <dgm:prSet presAssocID="{BFC37AA7-072F-48A9-B087-FBE0CBE98361}" presName="Name10" presStyleLbl="parChTrans1D2" presStyleIdx="1" presStyleCnt="3"/>
      <dgm:spPr/>
      <dgm:t>
        <a:bodyPr/>
        <a:lstStyle/>
        <a:p>
          <a:endParaRPr lang="uk-UA"/>
        </a:p>
      </dgm:t>
    </dgm:pt>
    <dgm:pt modelId="{C8E2AD44-3830-490F-AA9A-AEF5DBA9904E}" type="pres">
      <dgm:prSet presAssocID="{8D676538-7A42-4A4E-83B0-1C3ADE7172E0}" presName="hierRoot2" presStyleCnt="0"/>
      <dgm:spPr/>
      <dgm:t>
        <a:bodyPr/>
        <a:lstStyle/>
        <a:p>
          <a:endParaRPr lang="uk-UA"/>
        </a:p>
      </dgm:t>
    </dgm:pt>
    <dgm:pt modelId="{CAF4CAC3-BE22-4E72-9966-771521507AB3}" type="pres">
      <dgm:prSet presAssocID="{8D676538-7A42-4A4E-83B0-1C3ADE7172E0}" presName="composite2" presStyleCnt="0"/>
      <dgm:spPr/>
      <dgm:t>
        <a:bodyPr/>
        <a:lstStyle/>
        <a:p>
          <a:endParaRPr lang="uk-UA"/>
        </a:p>
      </dgm:t>
    </dgm:pt>
    <dgm:pt modelId="{88F09774-8ACD-4A25-8121-B11ECA8505D3}" type="pres">
      <dgm:prSet presAssocID="{8D676538-7A42-4A4E-83B0-1C3ADE7172E0}" presName="background2" presStyleLbl="node2" presStyleIdx="1" presStyleCnt="3"/>
      <dgm:spPr/>
      <dgm:t>
        <a:bodyPr/>
        <a:lstStyle/>
        <a:p>
          <a:endParaRPr lang="uk-UA"/>
        </a:p>
      </dgm:t>
    </dgm:pt>
    <dgm:pt modelId="{01BF1026-5EAF-4FB1-9414-0B9063DAC26A}" type="pres">
      <dgm:prSet presAssocID="{8D676538-7A42-4A4E-83B0-1C3ADE7172E0}" presName="text2" presStyleLbl="fgAcc2" presStyleIdx="1" presStyleCnt="3" custLinFactNeighborX="-20495" custLinFactNeighborY="160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510F1E2-256C-4C7E-9547-66F93C61A1D7}" type="pres">
      <dgm:prSet presAssocID="{8D676538-7A42-4A4E-83B0-1C3ADE7172E0}" presName="hierChild3" presStyleCnt="0"/>
      <dgm:spPr/>
      <dgm:t>
        <a:bodyPr/>
        <a:lstStyle/>
        <a:p>
          <a:endParaRPr lang="uk-UA"/>
        </a:p>
      </dgm:t>
    </dgm:pt>
    <dgm:pt modelId="{BE770366-C1D1-4E2E-BDA8-924340BA552A}" type="pres">
      <dgm:prSet presAssocID="{5184DE42-7ADD-4FD2-AA31-97FFE10AEE35}" presName="Name17" presStyleLbl="parChTrans1D3" presStyleIdx="2" presStyleCnt="4"/>
      <dgm:spPr/>
      <dgm:t>
        <a:bodyPr/>
        <a:lstStyle/>
        <a:p>
          <a:endParaRPr lang="uk-UA"/>
        </a:p>
      </dgm:t>
    </dgm:pt>
    <dgm:pt modelId="{46B777F0-AB1B-44C8-88D3-224F4D162176}" type="pres">
      <dgm:prSet presAssocID="{79C8488B-25A2-4F52-B5A3-139B59939797}" presName="hierRoot3" presStyleCnt="0"/>
      <dgm:spPr/>
      <dgm:t>
        <a:bodyPr/>
        <a:lstStyle/>
        <a:p>
          <a:endParaRPr lang="uk-UA"/>
        </a:p>
      </dgm:t>
    </dgm:pt>
    <dgm:pt modelId="{808E5886-C495-4206-A0EF-AD5F90456B5E}" type="pres">
      <dgm:prSet presAssocID="{79C8488B-25A2-4F52-B5A3-139B59939797}" presName="composite3" presStyleCnt="0"/>
      <dgm:spPr/>
      <dgm:t>
        <a:bodyPr/>
        <a:lstStyle/>
        <a:p>
          <a:endParaRPr lang="uk-UA"/>
        </a:p>
      </dgm:t>
    </dgm:pt>
    <dgm:pt modelId="{2EBB36FF-1697-419E-8C0C-79DD54AA3712}" type="pres">
      <dgm:prSet presAssocID="{79C8488B-25A2-4F52-B5A3-139B59939797}" presName="background3" presStyleLbl="node3" presStyleIdx="2" presStyleCnt="4"/>
      <dgm:spPr/>
      <dgm:t>
        <a:bodyPr/>
        <a:lstStyle/>
        <a:p>
          <a:endParaRPr lang="uk-UA"/>
        </a:p>
      </dgm:t>
    </dgm:pt>
    <dgm:pt modelId="{4F4507AE-1A37-4CF6-8E99-E1C096B569DB}" type="pres">
      <dgm:prSet presAssocID="{79C8488B-25A2-4F52-B5A3-139B59939797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21D8D00-2313-48B1-8C56-120C3EA40EBA}" type="pres">
      <dgm:prSet presAssocID="{79C8488B-25A2-4F52-B5A3-139B59939797}" presName="hierChild4" presStyleCnt="0"/>
      <dgm:spPr/>
      <dgm:t>
        <a:bodyPr/>
        <a:lstStyle/>
        <a:p>
          <a:endParaRPr lang="uk-UA"/>
        </a:p>
      </dgm:t>
    </dgm:pt>
    <dgm:pt modelId="{5343CA92-7BD9-4794-92E0-24CA4F95CE7D}" type="pres">
      <dgm:prSet presAssocID="{5CE06264-454D-41FB-9FE1-59C893E3B34B}" presName="Name10" presStyleLbl="parChTrans1D2" presStyleIdx="2" presStyleCnt="3"/>
      <dgm:spPr/>
      <dgm:t>
        <a:bodyPr/>
        <a:lstStyle/>
        <a:p>
          <a:endParaRPr lang="uk-UA"/>
        </a:p>
      </dgm:t>
    </dgm:pt>
    <dgm:pt modelId="{36EA9D9D-65DF-4545-B3DE-6E5017FF5729}" type="pres">
      <dgm:prSet presAssocID="{1CB8443B-43DC-45B7-B3E6-3DF5205C486B}" presName="hierRoot2" presStyleCnt="0"/>
      <dgm:spPr/>
      <dgm:t>
        <a:bodyPr/>
        <a:lstStyle/>
        <a:p>
          <a:endParaRPr lang="uk-UA"/>
        </a:p>
      </dgm:t>
    </dgm:pt>
    <dgm:pt modelId="{E32CCB6F-2A71-4100-BCF9-6C3D4B1C2851}" type="pres">
      <dgm:prSet presAssocID="{1CB8443B-43DC-45B7-B3E6-3DF5205C486B}" presName="composite2" presStyleCnt="0"/>
      <dgm:spPr/>
      <dgm:t>
        <a:bodyPr/>
        <a:lstStyle/>
        <a:p>
          <a:endParaRPr lang="uk-UA"/>
        </a:p>
      </dgm:t>
    </dgm:pt>
    <dgm:pt modelId="{B518D419-A7CA-495E-AB0F-14D67E468FCD}" type="pres">
      <dgm:prSet presAssocID="{1CB8443B-43DC-45B7-B3E6-3DF5205C486B}" presName="background2" presStyleLbl="node2" presStyleIdx="2" presStyleCnt="3"/>
      <dgm:spPr/>
      <dgm:t>
        <a:bodyPr/>
        <a:lstStyle/>
        <a:p>
          <a:endParaRPr lang="uk-UA"/>
        </a:p>
      </dgm:t>
    </dgm:pt>
    <dgm:pt modelId="{14782F40-25D6-4019-B1EE-BAAC6F359BFE}" type="pres">
      <dgm:prSet presAssocID="{1CB8443B-43DC-45B7-B3E6-3DF5205C486B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A69465-34D8-4F83-BB91-683DE09976FA}" type="pres">
      <dgm:prSet presAssocID="{1CB8443B-43DC-45B7-B3E6-3DF5205C486B}" presName="hierChild3" presStyleCnt="0"/>
      <dgm:spPr/>
      <dgm:t>
        <a:bodyPr/>
        <a:lstStyle/>
        <a:p>
          <a:endParaRPr lang="uk-UA"/>
        </a:p>
      </dgm:t>
    </dgm:pt>
    <dgm:pt modelId="{2F74F8BF-A90E-4EA3-9BD2-7037F9111CBC}" type="pres">
      <dgm:prSet presAssocID="{F7728D36-6BB9-4C49-9661-BAB020FAA263}" presName="Name17" presStyleLbl="parChTrans1D3" presStyleIdx="3" presStyleCnt="4"/>
      <dgm:spPr/>
      <dgm:t>
        <a:bodyPr/>
        <a:lstStyle/>
        <a:p>
          <a:endParaRPr lang="uk-UA"/>
        </a:p>
      </dgm:t>
    </dgm:pt>
    <dgm:pt modelId="{08C92073-A449-4B24-97B0-D76A2BD748D4}" type="pres">
      <dgm:prSet presAssocID="{1B599EA8-4512-4A12-8F8A-DC87392E1F99}" presName="hierRoot3" presStyleCnt="0"/>
      <dgm:spPr/>
      <dgm:t>
        <a:bodyPr/>
        <a:lstStyle/>
        <a:p>
          <a:endParaRPr lang="uk-UA"/>
        </a:p>
      </dgm:t>
    </dgm:pt>
    <dgm:pt modelId="{DEEB86C5-F7E8-493A-B089-DA1C88829F93}" type="pres">
      <dgm:prSet presAssocID="{1B599EA8-4512-4A12-8F8A-DC87392E1F99}" presName="composite3" presStyleCnt="0"/>
      <dgm:spPr/>
      <dgm:t>
        <a:bodyPr/>
        <a:lstStyle/>
        <a:p>
          <a:endParaRPr lang="uk-UA"/>
        </a:p>
      </dgm:t>
    </dgm:pt>
    <dgm:pt modelId="{F055F4BE-CF2F-4114-9625-7A2A7C1EBA69}" type="pres">
      <dgm:prSet presAssocID="{1B599EA8-4512-4A12-8F8A-DC87392E1F99}" presName="background3" presStyleLbl="node3" presStyleIdx="3" presStyleCnt="4"/>
      <dgm:spPr/>
      <dgm:t>
        <a:bodyPr/>
        <a:lstStyle/>
        <a:p>
          <a:endParaRPr lang="uk-UA"/>
        </a:p>
      </dgm:t>
    </dgm:pt>
    <dgm:pt modelId="{18CA4DD7-E0B4-43B9-8A78-523911C6EB78}" type="pres">
      <dgm:prSet presAssocID="{1B599EA8-4512-4A12-8F8A-DC87392E1F99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34ADB1D-18E6-440A-9CA8-7EF49596AC51}" type="pres">
      <dgm:prSet presAssocID="{1B599EA8-4512-4A12-8F8A-DC87392E1F99}" presName="hierChild4" presStyleCnt="0"/>
      <dgm:spPr/>
      <dgm:t>
        <a:bodyPr/>
        <a:lstStyle/>
        <a:p>
          <a:endParaRPr lang="uk-UA"/>
        </a:p>
      </dgm:t>
    </dgm:pt>
  </dgm:ptLst>
  <dgm:cxnLst>
    <dgm:cxn modelId="{45305BEE-58B5-4E7A-81A2-3CACBF05F85A}" srcId="{F36C5C8C-6815-4B6B-B255-D883E26E54CF}" destId="{1CB8443B-43DC-45B7-B3E6-3DF5205C486B}" srcOrd="2" destOrd="0" parTransId="{5CE06264-454D-41FB-9FE1-59C893E3B34B}" sibTransId="{7AC8DB5F-246F-4486-9DFC-AB4CFF0E07F9}"/>
    <dgm:cxn modelId="{DD05AF66-F9D4-4829-A6E1-5F776231C0B1}" type="presOf" srcId="{5184DE42-7ADD-4FD2-AA31-97FFE10AEE35}" destId="{BE770366-C1D1-4E2E-BDA8-924340BA552A}" srcOrd="0" destOrd="0" presId="urn:microsoft.com/office/officeart/2005/8/layout/hierarchy1"/>
    <dgm:cxn modelId="{A0767959-7A22-4F1B-8906-AFB4FB7C0BAA}" type="presOf" srcId="{8D676538-7A42-4A4E-83B0-1C3ADE7172E0}" destId="{01BF1026-5EAF-4FB1-9414-0B9063DAC26A}" srcOrd="0" destOrd="0" presId="urn:microsoft.com/office/officeart/2005/8/layout/hierarchy1"/>
    <dgm:cxn modelId="{33C023B9-654E-4215-9577-2B4077E7AB77}" type="presOf" srcId="{BFC37AA7-072F-48A9-B087-FBE0CBE98361}" destId="{DFA748A7-ECB5-43B3-BF00-D5F7803303D5}" srcOrd="0" destOrd="0" presId="urn:microsoft.com/office/officeart/2005/8/layout/hierarchy1"/>
    <dgm:cxn modelId="{5B061720-C70D-4943-88BE-DC0A3393CAF5}" type="presOf" srcId="{1B599EA8-4512-4A12-8F8A-DC87392E1F99}" destId="{18CA4DD7-E0B4-43B9-8A78-523911C6EB78}" srcOrd="0" destOrd="0" presId="urn:microsoft.com/office/officeart/2005/8/layout/hierarchy1"/>
    <dgm:cxn modelId="{8E17FE67-67D8-4841-A834-A723E47942AB}" type="presOf" srcId="{79C8488B-25A2-4F52-B5A3-139B59939797}" destId="{4F4507AE-1A37-4CF6-8E99-E1C096B569DB}" srcOrd="0" destOrd="0" presId="urn:microsoft.com/office/officeart/2005/8/layout/hierarchy1"/>
    <dgm:cxn modelId="{741C4394-4410-447D-BD7D-DF4F8F8BE102}" type="presOf" srcId="{20F23DDB-9CCF-46A0-88B9-CE44ED43C4BD}" destId="{1C0C37BC-5715-4B32-875F-E6DF06CD7834}" srcOrd="0" destOrd="0" presId="urn:microsoft.com/office/officeart/2005/8/layout/hierarchy1"/>
    <dgm:cxn modelId="{F42F62B5-E478-403B-8C7D-D901EFE6F10F}" srcId="{F36C5C8C-6815-4B6B-B255-D883E26E54CF}" destId="{20F23DDB-9CCF-46A0-88B9-CE44ED43C4BD}" srcOrd="0" destOrd="0" parTransId="{708674B3-8C71-4F4F-BAAA-7E2B70017BA8}" sibTransId="{67743188-348D-4B14-AEFB-A85EC94F7854}"/>
    <dgm:cxn modelId="{3F5F2F5A-5886-471F-BB02-4F744E5781E7}" type="presOf" srcId="{5CE06264-454D-41FB-9FE1-59C893E3B34B}" destId="{5343CA92-7BD9-4794-92E0-24CA4F95CE7D}" srcOrd="0" destOrd="0" presId="urn:microsoft.com/office/officeart/2005/8/layout/hierarchy1"/>
    <dgm:cxn modelId="{AF198560-E17F-478F-8F08-F63BFD7A8B28}" type="presOf" srcId="{708674B3-8C71-4F4F-BAAA-7E2B70017BA8}" destId="{F4F5078F-B317-4A9A-9BF1-BAF44D594E0D}" srcOrd="0" destOrd="0" presId="urn:microsoft.com/office/officeart/2005/8/layout/hierarchy1"/>
    <dgm:cxn modelId="{A524F253-DDFB-4A90-A739-57A8F3FEDF8E}" type="presOf" srcId="{CB46EB16-299F-4212-823C-9834A02166A6}" destId="{9D46C163-2A94-4A1C-A513-7141AB6C81DA}" srcOrd="0" destOrd="0" presId="urn:microsoft.com/office/officeart/2005/8/layout/hierarchy1"/>
    <dgm:cxn modelId="{393C5817-7FD3-47B7-986A-9269A164EE4C}" srcId="{8D676538-7A42-4A4E-83B0-1C3ADE7172E0}" destId="{79C8488B-25A2-4F52-B5A3-139B59939797}" srcOrd="0" destOrd="0" parTransId="{5184DE42-7ADD-4FD2-AA31-97FFE10AEE35}" sibTransId="{29E07BEE-448E-4D31-929E-E87071B4CD4C}"/>
    <dgm:cxn modelId="{E4A581ED-1CB7-4157-9491-D864A745C078}" srcId="{20F23DDB-9CCF-46A0-88B9-CE44ED43C4BD}" destId="{04C16B22-F8C5-4D1C-A2B4-CB1951146D30}" srcOrd="1" destOrd="0" parTransId="{280EE8DD-2720-4B3E-9889-32B60629B6B8}" sibTransId="{15B30806-E8AD-413A-AF4E-0D0B04853FF7}"/>
    <dgm:cxn modelId="{394FCB95-C41F-454F-9319-C4EDDC2FCDFF}" type="presOf" srcId="{1CB8443B-43DC-45B7-B3E6-3DF5205C486B}" destId="{14782F40-25D6-4019-B1EE-BAAC6F359BFE}" srcOrd="0" destOrd="0" presId="urn:microsoft.com/office/officeart/2005/8/layout/hierarchy1"/>
    <dgm:cxn modelId="{8843812E-7DFA-494C-B799-49A42A552474}" type="presOf" srcId="{892FEA40-ACF2-408A-BB45-2B0BD19E3562}" destId="{4134D8D2-42DC-4AD4-BB8D-EDE732FFA788}" srcOrd="0" destOrd="0" presId="urn:microsoft.com/office/officeart/2005/8/layout/hierarchy1"/>
    <dgm:cxn modelId="{7E002156-47A3-4F1C-9E6B-0FF8DBD6167E}" srcId="{1CB8443B-43DC-45B7-B3E6-3DF5205C486B}" destId="{1B599EA8-4512-4A12-8F8A-DC87392E1F99}" srcOrd="0" destOrd="0" parTransId="{F7728D36-6BB9-4C49-9661-BAB020FAA263}" sibTransId="{2AFFC034-8D32-4C8B-99D9-899DD1BEA3EE}"/>
    <dgm:cxn modelId="{0282071C-8EB8-4611-98CE-A3A5608392B6}" srcId="{F36C5C8C-6815-4B6B-B255-D883E26E54CF}" destId="{8D676538-7A42-4A4E-83B0-1C3ADE7172E0}" srcOrd="1" destOrd="0" parTransId="{BFC37AA7-072F-48A9-B087-FBE0CBE98361}" sibTransId="{6D0C6CBA-0BC1-4D0D-AA2F-0C89866C9163}"/>
    <dgm:cxn modelId="{A8056E11-514C-4762-993C-2CDA7755432F}" srcId="{892FEA40-ACF2-408A-BB45-2B0BD19E3562}" destId="{F36C5C8C-6815-4B6B-B255-D883E26E54CF}" srcOrd="0" destOrd="0" parTransId="{78D89911-D870-4599-91EB-6A24BA125FFD}" sibTransId="{DFD1D05D-2095-44BA-B48F-B98653529AD0}"/>
    <dgm:cxn modelId="{A563F674-8D46-40DE-92FF-CC5592358BC7}" type="presOf" srcId="{F36C5C8C-6815-4B6B-B255-D883E26E54CF}" destId="{DC8FCDDA-0465-4261-B8A6-A49C77F90FCA}" srcOrd="0" destOrd="0" presId="urn:microsoft.com/office/officeart/2005/8/layout/hierarchy1"/>
    <dgm:cxn modelId="{A4A4AC07-7E9A-457E-ACE5-5608FF11C954}" type="presOf" srcId="{2646CD3D-8CDE-433A-8A1A-A9C18BD414BC}" destId="{75B30EAD-0B44-4A62-937B-F509BF299D42}" srcOrd="0" destOrd="0" presId="urn:microsoft.com/office/officeart/2005/8/layout/hierarchy1"/>
    <dgm:cxn modelId="{81150D34-22EC-42D8-B278-434D40CDFD1C}" type="presOf" srcId="{04C16B22-F8C5-4D1C-A2B4-CB1951146D30}" destId="{1115170B-4640-4A18-91CC-42DB2EA737A2}" srcOrd="0" destOrd="0" presId="urn:microsoft.com/office/officeart/2005/8/layout/hierarchy1"/>
    <dgm:cxn modelId="{D546AB35-C7F2-47CC-A615-5092DA04B788}" type="presOf" srcId="{F7728D36-6BB9-4C49-9661-BAB020FAA263}" destId="{2F74F8BF-A90E-4EA3-9BD2-7037F9111CBC}" srcOrd="0" destOrd="0" presId="urn:microsoft.com/office/officeart/2005/8/layout/hierarchy1"/>
    <dgm:cxn modelId="{7C639186-02F4-4302-A556-83B2F3FE96CD}" type="presOf" srcId="{280EE8DD-2720-4B3E-9889-32B60629B6B8}" destId="{C08DCA4A-1D47-4E44-A8A4-D0CDE70B7237}" srcOrd="0" destOrd="0" presId="urn:microsoft.com/office/officeart/2005/8/layout/hierarchy1"/>
    <dgm:cxn modelId="{96C443DE-A403-427B-AC1E-479A9B66F90A}" srcId="{20F23DDB-9CCF-46A0-88B9-CE44ED43C4BD}" destId="{CB46EB16-299F-4212-823C-9834A02166A6}" srcOrd="0" destOrd="0" parTransId="{2646CD3D-8CDE-433A-8A1A-A9C18BD414BC}" sibTransId="{6D881431-9E9C-4DA1-8FCF-13AA9DBF2CC1}"/>
    <dgm:cxn modelId="{53BDD18E-101D-44E6-AA17-8BEC5D9436B4}" type="presParOf" srcId="{4134D8D2-42DC-4AD4-BB8D-EDE732FFA788}" destId="{820AA29F-A137-4A9A-85F2-FD18E29022C8}" srcOrd="0" destOrd="0" presId="urn:microsoft.com/office/officeart/2005/8/layout/hierarchy1"/>
    <dgm:cxn modelId="{8C8EC97F-411E-405E-9A79-AF9673595B00}" type="presParOf" srcId="{820AA29F-A137-4A9A-85F2-FD18E29022C8}" destId="{1ECB7001-B884-490F-B9CD-24BB8BD11238}" srcOrd="0" destOrd="0" presId="urn:microsoft.com/office/officeart/2005/8/layout/hierarchy1"/>
    <dgm:cxn modelId="{9FB2E4ED-102D-480D-BAD1-6C94556FEF26}" type="presParOf" srcId="{1ECB7001-B884-490F-B9CD-24BB8BD11238}" destId="{8E60E48A-911B-4639-81C0-BB7C3D28351A}" srcOrd="0" destOrd="0" presId="urn:microsoft.com/office/officeart/2005/8/layout/hierarchy1"/>
    <dgm:cxn modelId="{16C2F63F-1E0C-409E-9B6F-975DA3DC08E0}" type="presParOf" srcId="{1ECB7001-B884-490F-B9CD-24BB8BD11238}" destId="{DC8FCDDA-0465-4261-B8A6-A49C77F90FCA}" srcOrd="1" destOrd="0" presId="urn:microsoft.com/office/officeart/2005/8/layout/hierarchy1"/>
    <dgm:cxn modelId="{AE3EF97D-B8A0-4754-AE45-F6C70CAF6288}" type="presParOf" srcId="{820AA29F-A137-4A9A-85F2-FD18E29022C8}" destId="{DFFC7CBD-4689-4D28-88BE-6551E58FB093}" srcOrd="1" destOrd="0" presId="urn:microsoft.com/office/officeart/2005/8/layout/hierarchy1"/>
    <dgm:cxn modelId="{F884F782-E5D0-4CE2-9E3F-1CCD367EFCC9}" type="presParOf" srcId="{DFFC7CBD-4689-4D28-88BE-6551E58FB093}" destId="{F4F5078F-B317-4A9A-9BF1-BAF44D594E0D}" srcOrd="0" destOrd="0" presId="urn:microsoft.com/office/officeart/2005/8/layout/hierarchy1"/>
    <dgm:cxn modelId="{14E99957-F5BC-4308-ADDB-0BC0FE7EFCDF}" type="presParOf" srcId="{DFFC7CBD-4689-4D28-88BE-6551E58FB093}" destId="{3A4F9F90-F4D0-4BCE-B478-1D0E3423A47D}" srcOrd="1" destOrd="0" presId="urn:microsoft.com/office/officeart/2005/8/layout/hierarchy1"/>
    <dgm:cxn modelId="{52962B89-CA03-4005-B61F-0887C667D9F7}" type="presParOf" srcId="{3A4F9F90-F4D0-4BCE-B478-1D0E3423A47D}" destId="{2373DDB7-3818-44D8-9F39-24571B91CAB8}" srcOrd="0" destOrd="0" presId="urn:microsoft.com/office/officeart/2005/8/layout/hierarchy1"/>
    <dgm:cxn modelId="{F8587D2E-5A66-447D-8241-C8E9F6BB9691}" type="presParOf" srcId="{2373DDB7-3818-44D8-9F39-24571B91CAB8}" destId="{C03DA2D3-ACCC-4A49-A5E2-55969C85ED5A}" srcOrd="0" destOrd="0" presId="urn:microsoft.com/office/officeart/2005/8/layout/hierarchy1"/>
    <dgm:cxn modelId="{9E9EC37C-964D-4E92-9267-58D952623137}" type="presParOf" srcId="{2373DDB7-3818-44D8-9F39-24571B91CAB8}" destId="{1C0C37BC-5715-4B32-875F-E6DF06CD7834}" srcOrd="1" destOrd="0" presId="urn:microsoft.com/office/officeart/2005/8/layout/hierarchy1"/>
    <dgm:cxn modelId="{1936A801-00BE-4237-B665-50B04D8EBDDD}" type="presParOf" srcId="{3A4F9F90-F4D0-4BCE-B478-1D0E3423A47D}" destId="{4F6B4FC8-C02B-481E-AC78-780E603B0BE4}" srcOrd="1" destOrd="0" presId="urn:microsoft.com/office/officeart/2005/8/layout/hierarchy1"/>
    <dgm:cxn modelId="{5F65D6EF-B0D6-4B05-B116-8C43E1C811F0}" type="presParOf" srcId="{4F6B4FC8-C02B-481E-AC78-780E603B0BE4}" destId="{75B30EAD-0B44-4A62-937B-F509BF299D42}" srcOrd="0" destOrd="0" presId="urn:microsoft.com/office/officeart/2005/8/layout/hierarchy1"/>
    <dgm:cxn modelId="{F03E0498-AA7C-472F-9A2F-E9A457B984B0}" type="presParOf" srcId="{4F6B4FC8-C02B-481E-AC78-780E603B0BE4}" destId="{FB6458DB-1B8C-4766-8139-8FC90810FA86}" srcOrd="1" destOrd="0" presId="urn:microsoft.com/office/officeart/2005/8/layout/hierarchy1"/>
    <dgm:cxn modelId="{BED6F798-16E9-404D-99A0-3D52B5E2CD19}" type="presParOf" srcId="{FB6458DB-1B8C-4766-8139-8FC90810FA86}" destId="{9760931E-79CD-4F91-B33E-87868B178987}" srcOrd="0" destOrd="0" presId="urn:microsoft.com/office/officeart/2005/8/layout/hierarchy1"/>
    <dgm:cxn modelId="{B2951A56-2ADE-4A9E-8B5F-DB4EA783BAE2}" type="presParOf" srcId="{9760931E-79CD-4F91-B33E-87868B178987}" destId="{4DC6B27F-A543-4EF3-98B7-7A5975298436}" srcOrd="0" destOrd="0" presId="urn:microsoft.com/office/officeart/2005/8/layout/hierarchy1"/>
    <dgm:cxn modelId="{ADB1EFE3-7866-4FE9-B24B-B328E870F016}" type="presParOf" srcId="{9760931E-79CD-4F91-B33E-87868B178987}" destId="{9D46C163-2A94-4A1C-A513-7141AB6C81DA}" srcOrd="1" destOrd="0" presId="urn:microsoft.com/office/officeart/2005/8/layout/hierarchy1"/>
    <dgm:cxn modelId="{86A160D9-D0CC-47CB-BB3B-7C6B46C810EE}" type="presParOf" srcId="{FB6458DB-1B8C-4766-8139-8FC90810FA86}" destId="{A9A73C62-D125-4BCE-ACFB-21FA9A94D07D}" srcOrd="1" destOrd="0" presId="urn:microsoft.com/office/officeart/2005/8/layout/hierarchy1"/>
    <dgm:cxn modelId="{13E9275F-75BC-465F-8FA8-D64F5B2CFE0B}" type="presParOf" srcId="{4F6B4FC8-C02B-481E-AC78-780E603B0BE4}" destId="{C08DCA4A-1D47-4E44-A8A4-D0CDE70B7237}" srcOrd="2" destOrd="0" presId="urn:microsoft.com/office/officeart/2005/8/layout/hierarchy1"/>
    <dgm:cxn modelId="{449C3E44-DE6A-4E1F-838F-C417EAAF4D92}" type="presParOf" srcId="{4F6B4FC8-C02B-481E-AC78-780E603B0BE4}" destId="{3059506F-87B0-4B5A-91C7-D9495B110FD9}" srcOrd="3" destOrd="0" presId="urn:microsoft.com/office/officeart/2005/8/layout/hierarchy1"/>
    <dgm:cxn modelId="{9D57CDB2-254B-4136-8A01-150F8B526C4A}" type="presParOf" srcId="{3059506F-87B0-4B5A-91C7-D9495B110FD9}" destId="{40E7A805-57AA-4207-A4F8-64462A84AD7A}" srcOrd="0" destOrd="0" presId="urn:microsoft.com/office/officeart/2005/8/layout/hierarchy1"/>
    <dgm:cxn modelId="{CE2294F3-2B6C-499F-BF6B-32CD3E2ED4B5}" type="presParOf" srcId="{40E7A805-57AA-4207-A4F8-64462A84AD7A}" destId="{83D180EC-C804-439F-AB9E-B499A1C7B48D}" srcOrd="0" destOrd="0" presId="urn:microsoft.com/office/officeart/2005/8/layout/hierarchy1"/>
    <dgm:cxn modelId="{A259775B-873A-4BD4-B508-A309866CA8FB}" type="presParOf" srcId="{40E7A805-57AA-4207-A4F8-64462A84AD7A}" destId="{1115170B-4640-4A18-91CC-42DB2EA737A2}" srcOrd="1" destOrd="0" presId="urn:microsoft.com/office/officeart/2005/8/layout/hierarchy1"/>
    <dgm:cxn modelId="{CAF9E00D-7C32-4C4E-95BA-0CD231E9E131}" type="presParOf" srcId="{3059506F-87B0-4B5A-91C7-D9495B110FD9}" destId="{43218DCA-0777-47EE-B628-3CDD794AD5C5}" srcOrd="1" destOrd="0" presId="urn:microsoft.com/office/officeart/2005/8/layout/hierarchy1"/>
    <dgm:cxn modelId="{A044A136-24B9-42CC-A0E1-9F08CCF3EFC3}" type="presParOf" srcId="{DFFC7CBD-4689-4D28-88BE-6551E58FB093}" destId="{DFA748A7-ECB5-43B3-BF00-D5F7803303D5}" srcOrd="2" destOrd="0" presId="urn:microsoft.com/office/officeart/2005/8/layout/hierarchy1"/>
    <dgm:cxn modelId="{3655B30E-F0E3-4E64-A260-599614E35023}" type="presParOf" srcId="{DFFC7CBD-4689-4D28-88BE-6551E58FB093}" destId="{C8E2AD44-3830-490F-AA9A-AEF5DBA9904E}" srcOrd="3" destOrd="0" presId="urn:microsoft.com/office/officeart/2005/8/layout/hierarchy1"/>
    <dgm:cxn modelId="{E45835C9-3E1F-4C91-9BF0-4144AC0C423D}" type="presParOf" srcId="{C8E2AD44-3830-490F-AA9A-AEF5DBA9904E}" destId="{CAF4CAC3-BE22-4E72-9966-771521507AB3}" srcOrd="0" destOrd="0" presId="urn:microsoft.com/office/officeart/2005/8/layout/hierarchy1"/>
    <dgm:cxn modelId="{5CBA5A73-6B6A-445A-AA1B-F2E17C2174BD}" type="presParOf" srcId="{CAF4CAC3-BE22-4E72-9966-771521507AB3}" destId="{88F09774-8ACD-4A25-8121-B11ECA8505D3}" srcOrd="0" destOrd="0" presId="urn:microsoft.com/office/officeart/2005/8/layout/hierarchy1"/>
    <dgm:cxn modelId="{F3DEFBA4-3E16-4375-B15D-8A3B337CA838}" type="presParOf" srcId="{CAF4CAC3-BE22-4E72-9966-771521507AB3}" destId="{01BF1026-5EAF-4FB1-9414-0B9063DAC26A}" srcOrd="1" destOrd="0" presId="urn:microsoft.com/office/officeart/2005/8/layout/hierarchy1"/>
    <dgm:cxn modelId="{153E7AEE-40B1-4FFA-801C-E2687AB64903}" type="presParOf" srcId="{C8E2AD44-3830-490F-AA9A-AEF5DBA9904E}" destId="{2510F1E2-256C-4C7E-9547-66F93C61A1D7}" srcOrd="1" destOrd="0" presId="urn:microsoft.com/office/officeart/2005/8/layout/hierarchy1"/>
    <dgm:cxn modelId="{F46DA67C-0E13-464E-8C8A-EE022DFB1B3D}" type="presParOf" srcId="{2510F1E2-256C-4C7E-9547-66F93C61A1D7}" destId="{BE770366-C1D1-4E2E-BDA8-924340BA552A}" srcOrd="0" destOrd="0" presId="urn:microsoft.com/office/officeart/2005/8/layout/hierarchy1"/>
    <dgm:cxn modelId="{8446AFA1-7168-4327-8990-9FF5485CB682}" type="presParOf" srcId="{2510F1E2-256C-4C7E-9547-66F93C61A1D7}" destId="{46B777F0-AB1B-44C8-88D3-224F4D162176}" srcOrd="1" destOrd="0" presId="urn:microsoft.com/office/officeart/2005/8/layout/hierarchy1"/>
    <dgm:cxn modelId="{3F8F6E91-A5BF-4F8E-B283-82C1A4872D10}" type="presParOf" srcId="{46B777F0-AB1B-44C8-88D3-224F4D162176}" destId="{808E5886-C495-4206-A0EF-AD5F90456B5E}" srcOrd="0" destOrd="0" presId="urn:microsoft.com/office/officeart/2005/8/layout/hierarchy1"/>
    <dgm:cxn modelId="{4A89A36E-41D0-45CB-85A4-36FA91F84E5D}" type="presParOf" srcId="{808E5886-C495-4206-A0EF-AD5F90456B5E}" destId="{2EBB36FF-1697-419E-8C0C-79DD54AA3712}" srcOrd="0" destOrd="0" presId="urn:microsoft.com/office/officeart/2005/8/layout/hierarchy1"/>
    <dgm:cxn modelId="{946CE2DF-AF09-4E4B-BE9E-D765B5245780}" type="presParOf" srcId="{808E5886-C495-4206-A0EF-AD5F90456B5E}" destId="{4F4507AE-1A37-4CF6-8E99-E1C096B569DB}" srcOrd="1" destOrd="0" presId="urn:microsoft.com/office/officeart/2005/8/layout/hierarchy1"/>
    <dgm:cxn modelId="{3F8A43B1-E79A-4281-8A38-84D750CA9AE1}" type="presParOf" srcId="{46B777F0-AB1B-44C8-88D3-224F4D162176}" destId="{C21D8D00-2313-48B1-8C56-120C3EA40EBA}" srcOrd="1" destOrd="0" presId="urn:microsoft.com/office/officeart/2005/8/layout/hierarchy1"/>
    <dgm:cxn modelId="{7E1C4135-0FB8-4F41-8C1F-4E1ACB03F664}" type="presParOf" srcId="{DFFC7CBD-4689-4D28-88BE-6551E58FB093}" destId="{5343CA92-7BD9-4794-92E0-24CA4F95CE7D}" srcOrd="4" destOrd="0" presId="urn:microsoft.com/office/officeart/2005/8/layout/hierarchy1"/>
    <dgm:cxn modelId="{C7C097EE-F9CB-4F0B-ADEC-A6D7971C852B}" type="presParOf" srcId="{DFFC7CBD-4689-4D28-88BE-6551E58FB093}" destId="{36EA9D9D-65DF-4545-B3DE-6E5017FF5729}" srcOrd="5" destOrd="0" presId="urn:microsoft.com/office/officeart/2005/8/layout/hierarchy1"/>
    <dgm:cxn modelId="{D3B6BD3A-896F-41BC-90EC-9D933B2685D5}" type="presParOf" srcId="{36EA9D9D-65DF-4545-B3DE-6E5017FF5729}" destId="{E32CCB6F-2A71-4100-BCF9-6C3D4B1C2851}" srcOrd="0" destOrd="0" presId="urn:microsoft.com/office/officeart/2005/8/layout/hierarchy1"/>
    <dgm:cxn modelId="{A973068E-F792-4D20-B0B7-604BB42CC667}" type="presParOf" srcId="{E32CCB6F-2A71-4100-BCF9-6C3D4B1C2851}" destId="{B518D419-A7CA-495E-AB0F-14D67E468FCD}" srcOrd="0" destOrd="0" presId="urn:microsoft.com/office/officeart/2005/8/layout/hierarchy1"/>
    <dgm:cxn modelId="{FDAEB3F0-1410-4FE7-B6C1-1F6AB2A57A2C}" type="presParOf" srcId="{E32CCB6F-2A71-4100-BCF9-6C3D4B1C2851}" destId="{14782F40-25D6-4019-B1EE-BAAC6F359BFE}" srcOrd="1" destOrd="0" presId="urn:microsoft.com/office/officeart/2005/8/layout/hierarchy1"/>
    <dgm:cxn modelId="{3EA6F7DB-22AC-400A-A9BF-C3D7E625CF7A}" type="presParOf" srcId="{36EA9D9D-65DF-4545-B3DE-6E5017FF5729}" destId="{18A69465-34D8-4F83-BB91-683DE09976FA}" srcOrd="1" destOrd="0" presId="urn:microsoft.com/office/officeart/2005/8/layout/hierarchy1"/>
    <dgm:cxn modelId="{673D04EF-36AD-4D43-9A7E-546D0DECC1CE}" type="presParOf" srcId="{18A69465-34D8-4F83-BB91-683DE09976FA}" destId="{2F74F8BF-A90E-4EA3-9BD2-7037F9111CBC}" srcOrd="0" destOrd="0" presId="urn:microsoft.com/office/officeart/2005/8/layout/hierarchy1"/>
    <dgm:cxn modelId="{162A14AD-5F8F-42FF-96ED-9A0865AA8C91}" type="presParOf" srcId="{18A69465-34D8-4F83-BB91-683DE09976FA}" destId="{08C92073-A449-4B24-97B0-D76A2BD748D4}" srcOrd="1" destOrd="0" presId="urn:microsoft.com/office/officeart/2005/8/layout/hierarchy1"/>
    <dgm:cxn modelId="{40D72BC5-8CA2-4D27-9BAD-93190A71FFF7}" type="presParOf" srcId="{08C92073-A449-4B24-97B0-D76A2BD748D4}" destId="{DEEB86C5-F7E8-493A-B089-DA1C88829F93}" srcOrd="0" destOrd="0" presId="urn:microsoft.com/office/officeart/2005/8/layout/hierarchy1"/>
    <dgm:cxn modelId="{77D65132-4F7C-4E8C-A5A1-2336CAE4E430}" type="presParOf" srcId="{DEEB86C5-F7E8-493A-B089-DA1C88829F93}" destId="{F055F4BE-CF2F-4114-9625-7A2A7C1EBA69}" srcOrd="0" destOrd="0" presId="urn:microsoft.com/office/officeart/2005/8/layout/hierarchy1"/>
    <dgm:cxn modelId="{A51FEF38-D551-459F-ACA8-063ADB53C510}" type="presParOf" srcId="{DEEB86C5-F7E8-493A-B089-DA1C88829F93}" destId="{18CA4DD7-E0B4-43B9-8A78-523911C6EB78}" srcOrd="1" destOrd="0" presId="urn:microsoft.com/office/officeart/2005/8/layout/hierarchy1"/>
    <dgm:cxn modelId="{05C6A356-FE7D-4F70-AC38-F971E80D5268}" type="presParOf" srcId="{08C92073-A449-4B24-97B0-D76A2BD748D4}" destId="{034ADB1D-18E6-440A-9CA8-7EF49596AC51}" srcOrd="1" destOrd="0" presId="urn:microsoft.com/office/officeart/2005/8/layout/hierarchy1"/>
  </dgm:cxnLst>
  <dgm:bg>
    <a:solidFill>
      <a:schemeClr val="accent5">
        <a:lumMod val="20000"/>
        <a:lumOff val="80000"/>
      </a:schemeClr>
    </a:solidFill>
    <a:effectLst>
      <a:glow rad="63500">
        <a:schemeClr val="accent1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F73C46-FC56-44E4-9DFE-37633907FBAF}" type="doc">
      <dgm:prSet loTypeId="urn:microsoft.com/office/officeart/2011/layout/CircleProcess" loCatId="officeonline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AF09D60-1A42-410F-BE5F-A728C2ED8C33}">
      <dgm:prSet phldrT="[Текст]"/>
      <dgm:spPr/>
      <dgm:t>
        <a:bodyPr/>
        <a:lstStyle/>
        <a:p>
          <a:r>
            <a:rPr lang="uk-UA" dirty="0" smtClean="0"/>
            <a:t>Дякую</a:t>
          </a:r>
          <a:endParaRPr lang="uk-UA" dirty="0"/>
        </a:p>
      </dgm:t>
    </dgm:pt>
    <dgm:pt modelId="{CFE4A18C-9A67-4181-94FF-AA5386C46474}" type="parTrans" cxnId="{6D614D42-8438-493C-97E6-844AF1F3F18F}">
      <dgm:prSet/>
      <dgm:spPr/>
      <dgm:t>
        <a:bodyPr/>
        <a:lstStyle/>
        <a:p>
          <a:endParaRPr lang="uk-UA"/>
        </a:p>
      </dgm:t>
    </dgm:pt>
    <dgm:pt modelId="{3EA0BA6E-DA33-44F7-8696-68AD01E549C8}" type="sibTrans" cxnId="{6D614D42-8438-493C-97E6-844AF1F3F18F}">
      <dgm:prSet/>
      <dgm:spPr/>
      <dgm:t>
        <a:bodyPr/>
        <a:lstStyle/>
        <a:p>
          <a:endParaRPr lang="uk-UA"/>
        </a:p>
      </dgm:t>
    </dgm:pt>
    <dgm:pt modelId="{3413DE78-FE68-4364-9B89-45E00D72442F}">
      <dgm:prSet phldrT="[Текст]"/>
      <dgm:spPr/>
      <dgm:t>
        <a:bodyPr/>
        <a:lstStyle/>
        <a:p>
          <a:r>
            <a:rPr lang="uk-UA" dirty="0" smtClean="0"/>
            <a:t>за</a:t>
          </a:r>
          <a:endParaRPr lang="uk-UA" dirty="0"/>
        </a:p>
      </dgm:t>
    </dgm:pt>
    <dgm:pt modelId="{600E3B76-5DE9-46C3-94C9-C93DA2F0AD70}" type="parTrans" cxnId="{100346F2-565A-4C8D-9537-E6AFE019E55C}">
      <dgm:prSet/>
      <dgm:spPr/>
      <dgm:t>
        <a:bodyPr/>
        <a:lstStyle/>
        <a:p>
          <a:endParaRPr lang="uk-UA"/>
        </a:p>
      </dgm:t>
    </dgm:pt>
    <dgm:pt modelId="{4741CDD2-529A-4D1E-BC47-E1BCA3031D89}" type="sibTrans" cxnId="{100346F2-565A-4C8D-9537-E6AFE019E55C}">
      <dgm:prSet/>
      <dgm:spPr/>
      <dgm:t>
        <a:bodyPr/>
        <a:lstStyle/>
        <a:p>
          <a:endParaRPr lang="uk-UA"/>
        </a:p>
      </dgm:t>
    </dgm:pt>
    <dgm:pt modelId="{AFEE1B21-9E54-456C-95AB-037CD70663FD}">
      <dgm:prSet phldrT="[Текст]"/>
      <dgm:spPr/>
      <dgm:t>
        <a:bodyPr/>
        <a:lstStyle/>
        <a:p>
          <a:r>
            <a:rPr lang="uk-UA" dirty="0" smtClean="0"/>
            <a:t>увагу</a:t>
          </a:r>
          <a:r>
            <a:rPr lang="uk-UA" b="0" i="0" dirty="0" smtClean="0"/>
            <a:t>!</a:t>
          </a:r>
          <a:endParaRPr lang="uk-UA" dirty="0"/>
        </a:p>
      </dgm:t>
    </dgm:pt>
    <dgm:pt modelId="{6B709545-C331-4704-9DB8-A464C7459E27}" type="parTrans" cxnId="{EF6E1E18-DF21-47B8-9164-A2F40B94591E}">
      <dgm:prSet/>
      <dgm:spPr/>
      <dgm:t>
        <a:bodyPr/>
        <a:lstStyle/>
        <a:p>
          <a:endParaRPr lang="uk-UA"/>
        </a:p>
      </dgm:t>
    </dgm:pt>
    <dgm:pt modelId="{7B7BC955-2714-4444-A4FC-CF5125C49546}" type="sibTrans" cxnId="{EF6E1E18-DF21-47B8-9164-A2F40B94591E}">
      <dgm:prSet/>
      <dgm:spPr/>
      <dgm:t>
        <a:bodyPr/>
        <a:lstStyle/>
        <a:p>
          <a:endParaRPr lang="uk-UA"/>
        </a:p>
      </dgm:t>
    </dgm:pt>
    <dgm:pt modelId="{D1368426-18D6-482D-A6CE-2B3D694B0C44}" type="pres">
      <dgm:prSet presAssocID="{1DF73C46-FC56-44E4-9DFE-37633907FBAF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uk-UA"/>
        </a:p>
      </dgm:t>
    </dgm:pt>
    <dgm:pt modelId="{AC78CE33-581B-47A1-95F9-7345382E1EEF}" type="pres">
      <dgm:prSet presAssocID="{AFEE1B21-9E54-456C-95AB-037CD70663FD}" presName="Accent3" presStyleCnt="0"/>
      <dgm:spPr/>
    </dgm:pt>
    <dgm:pt modelId="{7C03A112-B82E-4232-B154-B28EB8E38F50}" type="pres">
      <dgm:prSet presAssocID="{AFEE1B21-9E54-456C-95AB-037CD70663FD}" presName="Accent" presStyleLbl="node1" presStyleIdx="0" presStyleCnt="3"/>
      <dgm:spPr/>
    </dgm:pt>
    <dgm:pt modelId="{39DB32CB-6A43-47D5-B655-294CC397EFA4}" type="pres">
      <dgm:prSet presAssocID="{AFEE1B21-9E54-456C-95AB-037CD70663FD}" presName="ParentBackground3" presStyleCnt="0"/>
      <dgm:spPr/>
    </dgm:pt>
    <dgm:pt modelId="{B3E49FD4-8F54-4BE1-88B6-475B3E4E1138}" type="pres">
      <dgm:prSet presAssocID="{AFEE1B21-9E54-456C-95AB-037CD70663FD}" presName="ParentBackground" presStyleLbl="fgAcc1" presStyleIdx="0" presStyleCnt="3"/>
      <dgm:spPr/>
      <dgm:t>
        <a:bodyPr/>
        <a:lstStyle/>
        <a:p>
          <a:endParaRPr lang="uk-UA"/>
        </a:p>
      </dgm:t>
    </dgm:pt>
    <dgm:pt modelId="{E8FE876D-6ACB-489D-A759-4D47F11D7DFD}" type="pres">
      <dgm:prSet presAssocID="{AFEE1B21-9E54-456C-95AB-037CD70663F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7A99F1-7F3E-4735-A211-9CC925E15760}" type="pres">
      <dgm:prSet presAssocID="{3413DE78-FE68-4364-9B89-45E00D72442F}" presName="Accent2" presStyleCnt="0"/>
      <dgm:spPr/>
    </dgm:pt>
    <dgm:pt modelId="{5A0C7FC9-976B-47E8-B63C-6F813EA8B2DC}" type="pres">
      <dgm:prSet presAssocID="{3413DE78-FE68-4364-9B89-45E00D72442F}" presName="Accent" presStyleLbl="node1" presStyleIdx="1" presStyleCnt="3"/>
      <dgm:spPr/>
    </dgm:pt>
    <dgm:pt modelId="{B3A534D0-136D-429D-BEB1-B315BAC5985F}" type="pres">
      <dgm:prSet presAssocID="{3413DE78-FE68-4364-9B89-45E00D72442F}" presName="ParentBackground2" presStyleCnt="0"/>
      <dgm:spPr/>
    </dgm:pt>
    <dgm:pt modelId="{53CB389A-7FB8-40E8-9BA1-1A3B4751E24F}" type="pres">
      <dgm:prSet presAssocID="{3413DE78-FE68-4364-9B89-45E00D72442F}" presName="ParentBackground" presStyleLbl="fgAcc1" presStyleIdx="1" presStyleCnt="3"/>
      <dgm:spPr/>
      <dgm:t>
        <a:bodyPr/>
        <a:lstStyle/>
        <a:p>
          <a:endParaRPr lang="uk-UA"/>
        </a:p>
      </dgm:t>
    </dgm:pt>
    <dgm:pt modelId="{03103C86-F703-4535-A9B7-54367ABD81B6}" type="pres">
      <dgm:prSet presAssocID="{3413DE78-FE68-4364-9B89-45E00D72442F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A740FAF-950C-4764-9ABA-507CADA44E5B}" type="pres">
      <dgm:prSet presAssocID="{4AF09D60-1A42-410F-BE5F-A728C2ED8C33}" presName="Accent1" presStyleCnt="0"/>
      <dgm:spPr/>
    </dgm:pt>
    <dgm:pt modelId="{4EC4F019-BADB-4381-86D2-298E3BDFAA86}" type="pres">
      <dgm:prSet presAssocID="{4AF09D60-1A42-410F-BE5F-A728C2ED8C33}" presName="Accent" presStyleLbl="node1" presStyleIdx="2" presStyleCnt="3"/>
      <dgm:spPr/>
    </dgm:pt>
    <dgm:pt modelId="{516DE8A1-3BA5-454D-9A8C-803623AB99D3}" type="pres">
      <dgm:prSet presAssocID="{4AF09D60-1A42-410F-BE5F-A728C2ED8C33}" presName="ParentBackground1" presStyleCnt="0"/>
      <dgm:spPr/>
    </dgm:pt>
    <dgm:pt modelId="{E3B24CBF-1B3F-4097-A025-1F5F9DEA9652}" type="pres">
      <dgm:prSet presAssocID="{4AF09D60-1A42-410F-BE5F-A728C2ED8C33}" presName="ParentBackground" presStyleLbl="fgAcc1" presStyleIdx="2" presStyleCnt="3"/>
      <dgm:spPr/>
      <dgm:t>
        <a:bodyPr/>
        <a:lstStyle/>
        <a:p>
          <a:endParaRPr lang="uk-UA"/>
        </a:p>
      </dgm:t>
    </dgm:pt>
    <dgm:pt modelId="{7FDAF471-A133-4DF2-AEF4-931426F5C92C}" type="pres">
      <dgm:prSet presAssocID="{4AF09D60-1A42-410F-BE5F-A728C2ED8C3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F0E7B7A-994A-45DD-81BE-33663EED541C}" type="presOf" srcId="{3413DE78-FE68-4364-9B89-45E00D72442F}" destId="{03103C86-F703-4535-A9B7-54367ABD81B6}" srcOrd="1" destOrd="0" presId="urn:microsoft.com/office/officeart/2011/layout/CircleProcess"/>
    <dgm:cxn modelId="{7AEAC654-CFCA-4A3D-91A6-03FFECDAC991}" type="presOf" srcId="{AFEE1B21-9E54-456C-95AB-037CD70663FD}" destId="{B3E49FD4-8F54-4BE1-88B6-475B3E4E1138}" srcOrd="0" destOrd="0" presId="urn:microsoft.com/office/officeart/2011/layout/CircleProcess"/>
    <dgm:cxn modelId="{E2B4F50E-A340-4F0D-8161-049F3CBEE63B}" type="presOf" srcId="{3413DE78-FE68-4364-9B89-45E00D72442F}" destId="{53CB389A-7FB8-40E8-9BA1-1A3B4751E24F}" srcOrd="0" destOrd="0" presId="urn:microsoft.com/office/officeart/2011/layout/CircleProcess"/>
    <dgm:cxn modelId="{8A056284-8058-4BE1-9D10-9B55D94AE98D}" type="presOf" srcId="{1DF73C46-FC56-44E4-9DFE-37633907FBAF}" destId="{D1368426-18D6-482D-A6CE-2B3D694B0C44}" srcOrd="0" destOrd="0" presId="urn:microsoft.com/office/officeart/2011/layout/CircleProcess"/>
    <dgm:cxn modelId="{EF6E1E18-DF21-47B8-9164-A2F40B94591E}" srcId="{1DF73C46-FC56-44E4-9DFE-37633907FBAF}" destId="{AFEE1B21-9E54-456C-95AB-037CD70663FD}" srcOrd="2" destOrd="0" parTransId="{6B709545-C331-4704-9DB8-A464C7459E27}" sibTransId="{7B7BC955-2714-4444-A4FC-CF5125C49546}"/>
    <dgm:cxn modelId="{100346F2-565A-4C8D-9537-E6AFE019E55C}" srcId="{1DF73C46-FC56-44E4-9DFE-37633907FBAF}" destId="{3413DE78-FE68-4364-9B89-45E00D72442F}" srcOrd="1" destOrd="0" parTransId="{600E3B76-5DE9-46C3-94C9-C93DA2F0AD70}" sibTransId="{4741CDD2-529A-4D1E-BC47-E1BCA3031D89}"/>
    <dgm:cxn modelId="{333CC371-1109-445B-B48C-9ACA26C7D888}" type="presOf" srcId="{4AF09D60-1A42-410F-BE5F-A728C2ED8C33}" destId="{7FDAF471-A133-4DF2-AEF4-931426F5C92C}" srcOrd="1" destOrd="0" presId="urn:microsoft.com/office/officeart/2011/layout/CircleProcess"/>
    <dgm:cxn modelId="{9AD4D042-A43F-4A89-AE4B-E245A4A655CB}" type="presOf" srcId="{4AF09D60-1A42-410F-BE5F-A728C2ED8C33}" destId="{E3B24CBF-1B3F-4097-A025-1F5F9DEA9652}" srcOrd="0" destOrd="0" presId="urn:microsoft.com/office/officeart/2011/layout/CircleProcess"/>
    <dgm:cxn modelId="{1E578407-B1AF-4611-BC99-706763324A38}" type="presOf" srcId="{AFEE1B21-9E54-456C-95AB-037CD70663FD}" destId="{E8FE876D-6ACB-489D-A759-4D47F11D7DFD}" srcOrd="1" destOrd="0" presId="urn:microsoft.com/office/officeart/2011/layout/CircleProcess"/>
    <dgm:cxn modelId="{6D614D42-8438-493C-97E6-844AF1F3F18F}" srcId="{1DF73C46-FC56-44E4-9DFE-37633907FBAF}" destId="{4AF09D60-1A42-410F-BE5F-A728C2ED8C33}" srcOrd="0" destOrd="0" parTransId="{CFE4A18C-9A67-4181-94FF-AA5386C46474}" sibTransId="{3EA0BA6E-DA33-44F7-8696-68AD01E549C8}"/>
    <dgm:cxn modelId="{7E7D464A-BA42-4A2E-B37C-1559133372C4}" type="presParOf" srcId="{D1368426-18D6-482D-A6CE-2B3D694B0C44}" destId="{AC78CE33-581B-47A1-95F9-7345382E1EEF}" srcOrd="0" destOrd="0" presId="urn:microsoft.com/office/officeart/2011/layout/CircleProcess"/>
    <dgm:cxn modelId="{CFEC5FBA-2647-4662-95AB-1DB17478766B}" type="presParOf" srcId="{AC78CE33-581B-47A1-95F9-7345382E1EEF}" destId="{7C03A112-B82E-4232-B154-B28EB8E38F50}" srcOrd="0" destOrd="0" presId="urn:microsoft.com/office/officeart/2011/layout/CircleProcess"/>
    <dgm:cxn modelId="{3CF6F93A-2531-4DBD-A952-7D97F69DF129}" type="presParOf" srcId="{D1368426-18D6-482D-A6CE-2B3D694B0C44}" destId="{39DB32CB-6A43-47D5-B655-294CC397EFA4}" srcOrd="1" destOrd="0" presId="urn:microsoft.com/office/officeart/2011/layout/CircleProcess"/>
    <dgm:cxn modelId="{34487514-B284-4AEC-91ED-36DF5ED89568}" type="presParOf" srcId="{39DB32CB-6A43-47D5-B655-294CC397EFA4}" destId="{B3E49FD4-8F54-4BE1-88B6-475B3E4E1138}" srcOrd="0" destOrd="0" presId="urn:microsoft.com/office/officeart/2011/layout/CircleProcess"/>
    <dgm:cxn modelId="{490C0705-738F-48EA-A417-BADC2108C623}" type="presParOf" srcId="{D1368426-18D6-482D-A6CE-2B3D694B0C44}" destId="{E8FE876D-6ACB-489D-A759-4D47F11D7DFD}" srcOrd="2" destOrd="0" presId="urn:microsoft.com/office/officeart/2011/layout/CircleProcess"/>
    <dgm:cxn modelId="{CC872D29-8B01-4961-AB85-A054B89DDA4D}" type="presParOf" srcId="{D1368426-18D6-482D-A6CE-2B3D694B0C44}" destId="{2E7A99F1-7F3E-4735-A211-9CC925E15760}" srcOrd="3" destOrd="0" presId="urn:microsoft.com/office/officeart/2011/layout/CircleProcess"/>
    <dgm:cxn modelId="{02F29EBA-4028-4744-8E91-01A23A5CC154}" type="presParOf" srcId="{2E7A99F1-7F3E-4735-A211-9CC925E15760}" destId="{5A0C7FC9-976B-47E8-B63C-6F813EA8B2DC}" srcOrd="0" destOrd="0" presId="urn:microsoft.com/office/officeart/2011/layout/CircleProcess"/>
    <dgm:cxn modelId="{8FA6652B-7627-4375-B5D9-703119621140}" type="presParOf" srcId="{D1368426-18D6-482D-A6CE-2B3D694B0C44}" destId="{B3A534D0-136D-429D-BEB1-B315BAC5985F}" srcOrd="4" destOrd="0" presId="urn:microsoft.com/office/officeart/2011/layout/CircleProcess"/>
    <dgm:cxn modelId="{5FEFB888-559A-46BB-A09B-6D7DED0874F0}" type="presParOf" srcId="{B3A534D0-136D-429D-BEB1-B315BAC5985F}" destId="{53CB389A-7FB8-40E8-9BA1-1A3B4751E24F}" srcOrd="0" destOrd="0" presId="urn:microsoft.com/office/officeart/2011/layout/CircleProcess"/>
    <dgm:cxn modelId="{AB57C176-8908-4246-8424-076D5E9B53F2}" type="presParOf" srcId="{D1368426-18D6-482D-A6CE-2B3D694B0C44}" destId="{03103C86-F703-4535-A9B7-54367ABD81B6}" srcOrd="5" destOrd="0" presId="urn:microsoft.com/office/officeart/2011/layout/CircleProcess"/>
    <dgm:cxn modelId="{BA0039FE-34A9-4FF8-AAD5-7166895316F7}" type="presParOf" srcId="{D1368426-18D6-482D-A6CE-2B3D694B0C44}" destId="{3A740FAF-950C-4764-9ABA-507CADA44E5B}" srcOrd="6" destOrd="0" presId="urn:microsoft.com/office/officeart/2011/layout/CircleProcess"/>
    <dgm:cxn modelId="{166E3C47-0E77-4F35-8923-A7563B5864DB}" type="presParOf" srcId="{3A740FAF-950C-4764-9ABA-507CADA44E5B}" destId="{4EC4F019-BADB-4381-86D2-298E3BDFAA86}" srcOrd="0" destOrd="0" presId="urn:microsoft.com/office/officeart/2011/layout/CircleProcess"/>
    <dgm:cxn modelId="{A324A5CB-37D8-4765-B973-0CD43C69B517}" type="presParOf" srcId="{D1368426-18D6-482D-A6CE-2B3D694B0C44}" destId="{516DE8A1-3BA5-454D-9A8C-803623AB99D3}" srcOrd="7" destOrd="0" presId="urn:microsoft.com/office/officeart/2011/layout/CircleProcess"/>
    <dgm:cxn modelId="{A5DFA0BB-B91F-4CF0-A784-E82DCE0275DE}" type="presParOf" srcId="{516DE8A1-3BA5-454D-9A8C-803623AB99D3}" destId="{E3B24CBF-1B3F-4097-A025-1F5F9DEA9652}" srcOrd="0" destOrd="0" presId="urn:microsoft.com/office/officeart/2011/layout/CircleProcess"/>
    <dgm:cxn modelId="{07097667-DEC4-4175-AD65-99EB8AFA65E5}" type="presParOf" srcId="{D1368426-18D6-482D-A6CE-2B3D694B0C44}" destId="{7FDAF471-A133-4DF2-AEF4-931426F5C92C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C7F14D-D956-4C9A-829D-83BDFA3BF7F8}">
      <dsp:nvSpPr>
        <dsp:cNvPr id="0" name=""/>
        <dsp:cNvSpPr/>
      </dsp:nvSpPr>
      <dsp:spPr>
        <a:xfrm>
          <a:off x="7179316" y="2721857"/>
          <a:ext cx="91440" cy="504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1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03D5F8-439D-4BEA-A007-64305CF0E05B}">
      <dsp:nvSpPr>
        <dsp:cNvPr id="0" name=""/>
        <dsp:cNvSpPr/>
      </dsp:nvSpPr>
      <dsp:spPr>
        <a:xfrm>
          <a:off x="5106404" y="1116993"/>
          <a:ext cx="2118631" cy="5041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555"/>
              </a:lnTo>
              <a:lnTo>
                <a:pt x="2118631" y="343555"/>
              </a:lnTo>
              <a:lnTo>
                <a:pt x="2118631" y="5041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93497-C1AB-4072-89BA-2F095501C908}">
      <dsp:nvSpPr>
        <dsp:cNvPr id="0" name=""/>
        <dsp:cNvSpPr/>
      </dsp:nvSpPr>
      <dsp:spPr>
        <a:xfrm>
          <a:off x="2987772" y="2721857"/>
          <a:ext cx="2074308" cy="4603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768"/>
              </a:lnTo>
              <a:lnTo>
                <a:pt x="2074308" y="299768"/>
              </a:lnTo>
              <a:lnTo>
                <a:pt x="2074308" y="4603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AC1D91-B48A-4021-AA52-0513A84881B1}">
      <dsp:nvSpPr>
        <dsp:cNvPr id="0" name=""/>
        <dsp:cNvSpPr/>
      </dsp:nvSpPr>
      <dsp:spPr>
        <a:xfrm>
          <a:off x="2942052" y="2721857"/>
          <a:ext cx="91440" cy="5041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41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64051-2A00-45EF-88F0-D93AD677EBB4}">
      <dsp:nvSpPr>
        <dsp:cNvPr id="0" name=""/>
        <dsp:cNvSpPr/>
      </dsp:nvSpPr>
      <dsp:spPr>
        <a:xfrm>
          <a:off x="869140" y="2721857"/>
          <a:ext cx="2118631" cy="504138"/>
        </a:xfrm>
        <a:custGeom>
          <a:avLst/>
          <a:gdLst/>
          <a:ahLst/>
          <a:cxnLst/>
          <a:rect l="0" t="0" r="0" b="0"/>
          <a:pathLst>
            <a:path>
              <a:moveTo>
                <a:pt x="2118631" y="0"/>
              </a:moveTo>
              <a:lnTo>
                <a:pt x="2118631" y="343555"/>
              </a:lnTo>
              <a:lnTo>
                <a:pt x="0" y="343555"/>
              </a:lnTo>
              <a:lnTo>
                <a:pt x="0" y="50413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719A44-2B63-4229-82FB-0F7C2E8C2DD9}">
      <dsp:nvSpPr>
        <dsp:cNvPr id="0" name=""/>
        <dsp:cNvSpPr/>
      </dsp:nvSpPr>
      <dsp:spPr>
        <a:xfrm>
          <a:off x="2987772" y="1116993"/>
          <a:ext cx="2118631" cy="504138"/>
        </a:xfrm>
        <a:custGeom>
          <a:avLst/>
          <a:gdLst/>
          <a:ahLst/>
          <a:cxnLst/>
          <a:rect l="0" t="0" r="0" b="0"/>
          <a:pathLst>
            <a:path>
              <a:moveTo>
                <a:pt x="2118631" y="0"/>
              </a:moveTo>
              <a:lnTo>
                <a:pt x="2118631" y="343555"/>
              </a:lnTo>
              <a:lnTo>
                <a:pt x="0" y="343555"/>
              </a:lnTo>
              <a:lnTo>
                <a:pt x="0" y="5041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D41398-8B30-4B7D-BA9B-B85AC35DF542}">
      <dsp:nvSpPr>
        <dsp:cNvPr id="0" name=""/>
        <dsp:cNvSpPr/>
      </dsp:nvSpPr>
      <dsp:spPr>
        <a:xfrm>
          <a:off x="4239691" y="16268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851BA8-AEF2-4510-A402-9C8E5156549E}">
      <dsp:nvSpPr>
        <dsp:cNvPr id="0" name=""/>
        <dsp:cNvSpPr/>
      </dsp:nvSpPr>
      <dsp:spPr>
        <a:xfrm>
          <a:off x="4432294" y="199240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ПОЛІМЕРИ</a:t>
          </a:r>
          <a:endParaRPr lang="ru-RU" sz="1500" kern="1200" dirty="0"/>
        </a:p>
      </dsp:txBody>
      <dsp:txXfrm>
        <a:off x="4432294" y="199240"/>
        <a:ext cx="1733426" cy="1100725"/>
      </dsp:txXfrm>
    </dsp:sp>
    <dsp:sp modelId="{CB306224-C990-4334-A4DE-A6637CA038A1}">
      <dsp:nvSpPr>
        <dsp:cNvPr id="0" name=""/>
        <dsp:cNvSpPr/>
      </dsp:nvSpPr>
      <dsp:spPr>
        <a:xfrm>
          <a:off x="2121059" y="1621131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66782D-9F98-4F11-9A50-A9D77185F1DA}">
      <dsp:nvSpPr>
        <dsp:cNvPr id="0" name=""/>
        <dsp:cNvSpPr/>
      </dsp:nvSpPr>
      <dsp:spPr>
        <a:xfrm>
          <a:off x="2313662" y="1804104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ПРИРОДНІ</a:t>
          </a:r>
          <a:endParaRPr lang="ru-RU" sz="1500" kern="1200" dirty="0"/>
        </a:p>
      </dsp:txBody>
      <dsp:txXfrm>
        <a:off x="2313662" y="1804104"/>
        <a:ext cx="1733426" cy="1100725"/>
      </dsp:txXfrm>
    </dsp:sp>
    <dsp:sp modelId="{7E7FFFA0-CA3B-419A-BD7B-4E711091F404}">
      <dsp:nvSpPr>
        <dsp:cNvPr id="0" name=""/>
        <dsp:cNvSpPr/>
      </dsp:nvSpPr>
      <dsp:spPr>
        <a:xfrm>
          <a:off x="2427" y="3225995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3AC53B-A61B-4CDE-93A4-CF16C9667776}">
      <dsp:nvSpPr>
        <dsp:cNvPr id="0" name=""/>
        <dsp:cNvSpPr/>
      </dsp:nvSpPr>
      <dsp:spPr>
        <a:xfrm>
          <a:off x="195030" y="3408968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БІЛКИ</a:t>
          </a:r>
          <a:endParaRPr lang="ru-RU" sz="1500" kern="1200" dirty="0"/>
        </a:p>
      </dsp:txBody>
      <dsp:txXfrm>
        <a:off x="195030" y="3408968"/>
        <a:ext cx="1733426" cy="1100725"/>
      </dsp:txXfrm>
    </dsp:sp>
    <dsp:sp modelId="{E006824B-271E-4868-B7E0-54C0D48E635B}">
      <dsp:nvSpPr>
        <dsp:cNvPr id="0" name=""/>
        <dsp:cNvSpPr/>
      </dsp:nvSpPr>
      <dsp:spPr>
        <a:xfrm>
          <a:off x="2121059" y="3225995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3F8C1E-F1FB-4BF9-B0F7-CC93919D5654}">
      <dsp:nvSpPr>
        <dsp:cNvPr id="0" name=""/>
        <dsp:cNvSpPr/>
      </dsp:nvSpPr>
      <dsp:spPr>
        <a:xfrm>
          <a:off x="2313662" y="3408968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ПОЛІСАХАРИДИ</a:t>
          </a:r>
          <a:endParaRPr lang="ru-RU" sz="1500" kern="1200" dirty="0"/>
        </a:p>
      </dsp:txBody>
      <dsp:txXfrm>
        <a:off x="2313662" y="3408968"/>
        <a:ext cx="1733426" cy="1100725"/>
      </dsp:txXfrm>
    </dsp:sp>
    <dsp:sp modelId="{DDA22C00-997F-4FC0-B861-A73CC6F1F002}">
      <dsp:nvSpPr>
        <dsp:cNvPr id="0" name=""/>
        <dsp:cNvSpPr/>
      </dsp:nvSpPr>
      <dsp:spPr>
        <a:xfrm>
          <a:off x="4195367" y="3182208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046F3E-D9F7-46D0-8FE0-E58CB6EA9CC3}">
      <dsp:nvSpPr>
        <dsp:cNvPr id="0" name=""/>
        <dsp:cNvSpPr/>
      </dsp:nvSpPr>
      <dsp:spPr>
        <a:xfrm>
          <a:off x="4387970" y="3365181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НУКЛЕЇНОВІ КИСЛОТИ</a:t>
          </a:r>
          <a:endParaRPr lang="ru-RU" sz="1500" kern="1200" dirty="0"/>
        </a:p>
      </dsp:txBody>
      <dsp:txXfrm>
        <a:off x="4387970" y="3365181"/>
        <a:ext cx="1733426" cy="1100725"/>
      </dsp:txXfrm>
    </dsp:sp>
    <dsp:sp modelId="{73253FC2-F65F-455D-9D8B-7E3043535846}">
      <dsp:nvSpPr>
        <dsp:cNvPr id="0" name=""/>
        <dsp:cNvSpPr/>
      </dsp:nvSpPr>
      <dsp:spPr>
        <a:xfrm>
          <a:off x="6358323" y="1621131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642E7F-4098-48D5-B025-ED660A1ED971}">
      <dsp:nvSpPr>
        <dsp:cNvPr id="0" name=""/>
        <dsp:cNvSpPr/>
      </dsp:nvSpPr>
      <dsp:spPr>
        <a:xfrm>
          <a:off x="6550926" y="1804104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СИНТЕТИЧНІ</a:t>
          </a:r>
          <a:endParaRPr lang="ru-RU" sz="1500" kern="1200" dirty="0"/>
        </a:p>
      </dsp:txBody>
      <dsp:txXfrm>
        <a:off x="6550926" y="1804104"/>
        <a:ext cx="1733426" cy="1100725"/>
      </dsp:txXfrm>
    </dsp:sp>
    <dsp:sp modelId="{E178ED11-31F1-49A6-9C24-B955DC7D9107}">
      <dsp:nvSpPr>
        <dsp:cNvPr id="0" name=""/>
        <dsp:cNvSpPr/>
      </dsp:nvSpPr>
      <dsp:spPr>
        <a:xfrm>
          <a:off x="6358323" y="3225995"/>
          <a:ext cx="1733426" cy="1100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C991E83-04CF-40E1-9985-1B472AB0B748}">
      <dsp:nvSpPr>
        <dsp:cNvPr id="0" name=""/>
        <dsp:cNvSpPr/>
      </dsp:nvSpPr>
      <dsp:spPr>
        <a:xfrm>
          <a:off x="6550926" y="3408968"/>
          <a:ext cx="1733426" cy="11007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ПОЛІЕТИЛЕН</a:t>
          </a:r>
          <a:endParaRPr lang="ru-RU" sz="1500" kern="1200" dirty="0"/>
        </a:p>
      </dsp:txBody>
      <dsp:txXfrm>
        <a:off x="6550926" y="3408968"/>
        <a:ext cx="1733426" cy="11007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74F8BF-A90E-4EA3-9BD2-7037F9111CBC}">
      <dsp:nvSpPr>
        <dsp:cNvPr id="0" name=""/>
        <dsp:cNvSpPr/>
      </dsp:nvSpPr>
      <dsp:spPr>
        <a:xfrm>
          <a:off x="7129462" y="2718691"/>
          <a:ext cx="91440" cy="5006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06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3CA92-7BD9-4794-92E0-24CA4F95CE7D}">
      <dsp:nvSpPr>
        <dsp:cNvPr id="0" name=""/>
        <dsp:cNvSpPr/>
      </dsp:nvSpPr>
      <dsp:spPr>
        <a:xfrm>
          <a:off x="4545166" y="1124901"/>
          <a:ext cx="2630016" cy="5006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184"/>
              </a:lnTo>
              <a:lnTo>
                <a:pt x="2630016" y="341184"/>
              </a:lnTo>
              <a:lnTo>
                <a:pt x="2630016" y="50065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770366-C1D1-4E2E-BDA8-924340BA552A}">
      <dsp:nvSpPr>
        <dsp:cNvPr id="0" name=""/>
        <dsp:cNvSpPr/>
      </dsp:nvSpPr>
      <dsp:spPr>
        <a:xfrm>
          <a:off x="4718355" y="2736192"/>
          <a:ext cx="352814" cy="483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683"/>
              </a:lnTo>
              <a:lnTo>
                <a:pt x="352814" y="323683"/>
              </a:lnTo>
              <a:lnTo>
                <a:pt x="352814" y="4831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A748A7-ECB5-43B3-BF00-D5F7803303D5}">
      <dsp:nvSpPr>
        <dsp:cNvPr id="0" name=""/>
        <dsp:cNvSpPr/>
      </dsp:nvSpPr>
      <dsp:spPr>
        <a:xfrm>
          <a:off x="4545166" y="1124901"/>
          <a:ext cx="173188" cy="5181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685"/>
              </a:lnTo>
              <a:lnTo>
                <a:pt x="173188" y="358685"/>
              </a:lnTo>
              <a:lnTo>
                <a:pt x="173188" y="5181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DCA4A-1D47-4E44-A8A4-D0CDE70B7237}">
      <dsp:nvSpPr>
        <dsp:cNvPr id="0" name=""/>
        <dsp:cNvSpPr/>
      </dsp:nvSpPr>
      <dsp:spPr>
        <a:xfrm>
          <a:off x="1955311" y="2697364"/>
          <a:ext cx="1011844" cy="5219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2511"/>
              </a:lnTo>
              <a:lnTo>
                <a:pt x="1011844" y="362511"/>
              </a:lnTo>
              <a:lnTo>
                <a:pt x="1011844" y="5219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B30EAD-0B44-4A62-937B-F509BF299D42}">
      <dsp:nvSpPr>
        <dsp:cNvPr id="0" name=""/>
        <dsp:cNvSpPr/>
      </dsp:nvSpPr>
      <dsp:spPr>
        <a:xfrm>
          <a:off x="863143" y="2697364"/>
          <a:ext cx="1092168" cy="521986"/>
        </a:xfrm>
        <a:custGeom>
          <a:avLst/>
          <a:gdLst/>
          <a:ahLst/>
          <a:cxnLst/>
          <a:rect l="0" t="0" r="0" b="0"/>
          <a:pathLst>
            <a:path>
              <a:moveTo>
                <a:pt x="1092168" y="0"/>
              </a:moveTo>
              <a:lnTo>
                <a:pt x="1092168" y="362511"/>
              </a:lnTo>
              <a:lnTo>
                <a:pt x="0" y="362511"/>
              </a:lnTo>
              <a:lnTo>
                <a:pt x="0" y="5219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5078F-B317-4A9A-9BF1-BAF44D594E0D}">
      <dsp:nvSpPr>
        <dsp:cNvPr id="0" name=""/>
        <dsp:cNvSpPr/>
      </dsp:nvSpPr>
      <dsp:spPr>
        <a:xfrm>
          <a:off x="1955311" y="1124901"/>
          <a:ext cx="2589854" cy="479332"/>
        </a:xfrm>
        <a:custGeom>
          <a:avLst/>
          <a:gdLst/>
          <a:ahLst/>
          <a:cxnLst/>
          <a:rect l="0" t="0" r="0" b="0"/>
          <a:pathLst>
            <a:path>
              <a:moveTo>
                <a:pt x="2589854" y="0"/>
              </a:moveTo>
              <a:lnTo>
                <a:pt x="2589854" y="319857"/>
              </a:lnTo>
              <a:lnTo>
                <a:pt x="0" y="319857"/>
              </a:lnTo>
              <a:lnTo>
                <a:pt x="0" y="47933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60E48A-911B-4639-81C0-BB7C3D28351A}">
      <dsp:nvSpPr>
        <dsp:cNvPr id="0" name=""/>
        <dsp:cNvSpPr/>
      </dsp:nvSpPr>
      <dsp:spPr>
        <a:xfrm>
          <a:off x="3684433" y="31771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8FCDDA-0465-4261-B8A6-A49C77F90FCA}">
      <dsp:nvSpPr>
        <dsp:cNvPr id="0" name=""/>
        <dsp:cNvSpPr/>
      </dsp:nvSpPr>
      <dsp:spPr>
        <a:xfrm>
          <a:off x="3875707" y="21348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ПОЛІМЕРИ</a:t>
          </a:r>
          <a:endParaRPr lang="ru-RU" sz="1500" kern="1200" dirty="0"/>
        </a:p>
      </dsp:txBody>
      <dsp:txXfrm>
        <a:off x="3875707" y="213481"/>
        <a:ext cx="1721465" cy="1093130"/>
      </dsp:txXfrm>
    </dsp:sp>
    <dsp:sp modelId="{C03DA2D3-ACCC-4A49-A5E2-55969C85ED5A}">
      <dsp:nvSpPr>
        <dsp:cNvPr id="0" name=""/>
        <dsp:cNvSpPr/>
      </dsp:nvSpPr>
      <dsp:spPr>
        <a:xfrm>
          <a:off x="1094579" y="1604234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0C37BC-5715-4B32-875F-E6DF06CD7834}">
      <dsp:nvSpPr>
        <dsp:cNvPr id="0" name=""/>
        <dsp:cNvSpPr/>
      </dsp:nvSpPr>
      <dsp:spPr>
        <a:xfrm>
          <a:off x="1285853" y="1785944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ВІДКРИТІ  (ЛІНІЙНІ)</a:t>
          </a:r>
          <a:endParaRPr lang="ru-RU" sz="1500" kern="1200" dirty="0"/>
        </a:p>
      </dsp:txBody>
      <dsp:txXfrm>
        <a:off x="1285853" y="1785944"/>
        <a:ext cx="1721465" cy="1093130"/>
      </dsp:txXfrm>
    </dsp:sp>
    <dsp:sp modelId="{4DC6B27F-A543-4EF3-98B7-7A5975298436}">
      <dsp:nvSpPr>
        <dsp:cNvPr id="0" name=""/>
        <dsp:cNvSpPr/>
      </dsp:nvSpPr>
      <dsp:spPr>
        <a:xfrm>
          <a:off x="2411" y="3219351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D46C163-2A94-4A1C-A513-7141AB6C81DA}">
      <dsp:nvSpPr>
        <dsp:cNvPr id="0" name=""/>
        <dsp:cNvSpPr/>
      </dsp:nvSpPr>
      <dsp:spPr>
        <a:xfrm>
          <a:off x="193684" y="340106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НАТУРАЛЬНИЙ КАУЧУК</a:t>
          </a:r>
          <a:endParaRPr lang="ru-RU" sz="1500" kern="1200" dirty="0"/>
        </a:p>
      </dsp:txBody>
      <dsp:txXfrm>
        <a:off x="193684" y="3401061"/>
        <a:ext cx="1721465" cy="1093130"/>
      </dsp:txXfrm>
    </dsp:sp>
    <dsp:sp modelId="{83D180EC-C804-439F-AB9E-B499A1C7B48D}">
      <dsp:nvSpPr>
        <dsp:cNvPr id="0" name=""/>
        <dsp:cNvSpPr/>
      </dsp:nvSpPr>
      <dsp:spPr>
        <a:xfrm>
          <a:off x="2106423" y="3219351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15170B-4640-4A18-91CC-42DB2EA737A2}">
      <dsp:nvSpPr>
        <dsp:cNvPr id="0" name=""/>
        <dsp:cNvSpPr/>
      </dsp:nvSpPr>
      <dsp:spPr>
        <a:xfrm>
          <a:off x="2297697" y="340106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ПОЛІЕТИЛЕН</a:t>
          </a:r>
          <a:endParaRPr lang="ru-RU" sz="1500" kern="1200" dirty="0"/>
        </a:p>
      </dsp:txBody>
      <dsp:txXfrm>
        <a:off x="2297697" y="3401061"/>
        <a:ext cx="1721465" cy="1093130"/>
      </dsp:txXfrm>
    </dsp:sp>
    <dsp:sp modelId="{88F09774-8ACD-4A25-8121-B11ECA8505D3}">
      <dsp:nvSpPr>
        <dsp:cNvPr id="0" name=""/>
        <dsp:cNvSpPr/>
      </dsp:nvSpPr>
      <dsp:spPr>
        <a:xfrm>
          <a:off x="3857622" y="1643062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1BF1026-5EAF-4FB1-9414-0B9063DAC26A}">
      <dsp:nvSpPr>
        <dsp:cNvPr id="0" name=""/>
        <dsp:cNvSpPr/>
      </dsp:nvSpPr>
      <dsp:spPr>
        <a:xfrm>
          <a:off x="4048896" y="1824772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РОЗГАЛУЖЕНІ</a:t>
          </a:r>
          <a:endParaRPr lang="ru-RU" sz="1500" kern="1200" dirty="0"/>
        </a:p>
      </dsp:txBody>
      <dsp:txXfrm>
        <a:off x="4048896" y="1824772"/>
        <a:ext cx="1721465" cy="1093130"/>
      </dsp:txXfrm>
    </dsp:sp>
    <dsp:sp modelId="{2EBB36FF-1697-419E-8C0C-79DD54AA3712}">
      <dsp:nvSpPr>
        <dsp:cNvPr id="0" name=""/>
        <dsp:cNvSpPr/>
      </dsp:nvSpPr>
      <dsp:spPr>
        <a:xfrm>
          <a:off x="4210436" y="3219351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4507AE-1A37-4CF6-8E99-E1C096B569DB}">
      <dsp:nvSpPr>
        <dsp:cNvPr id="0" name=""/>
        <dsp:cNvSpPr/>
      </dsp:nvSpPr>
      <dsp:spPr>
        <a:xfrm>
          <a:off x="4401710" y="340106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АМІЛОПЕКТИН</a:t>
          </a:r>
          <a:endParaRPr lang="ru-RU" sz="1500" kern="1200" dirty="0"/>
        </a:p>
      </dsp:txBody>
      <dsp:txXfrm>
        <a:off x="4401710" y="3401061"/>
        <a:ext cx="1721465" cy="1093130"/>
      </dsp:txXfrm>
    </dsp:sp>
    <dsp:sp modelId="{B518D419-A7CA-495E-AB0F-14D67E468FCD}">
      <dsp:nvSpPr>
        <dsp:cNvPr id="0" name=""/>
        <dsp:cNvSpPr/>
      </dsp:nvSpPr>
      <dsp:spPr>
        <a:xfrm>
          <a:off x="6314449" y="1625561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782F40-25D6-4019-B1EE-BAAC6F359BFE}">
      <dsp:nvSpPr>
        <dsp:cNvPr id="0" name=""/>
        <dsp:cNvSpPr/>
      </dsp:nvSpPr>
      <dsp:spPr>
        <a:xfrm>
          <a:off x="6505723" y="180727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 ТРИВИМІРНІ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(ЗШИТІ)</a:t>
          </a:r>
          <a:endParaRPr lang="ru-RU" sz="1500" kern="1200" dirty="0"/>
        </a:p>
      </dsp:txBody>
      <dsp:txXfrm>
        <a:off x="6505723" y="1807271"/>
        <a:ext cx="1721465" cy="1093130"/>
      </dsp:txXfrm>
    </dsp:sp>
    <dsp:sp modelId="{F055F4BE-CF2F-4114-9625-7A2A7C1EBA69}">
      <dsp:nvSpPr>
        <dsp:cNvPr id="0" name=""/>
        <dsp:cNvSpPr/>
      </dsp:nvSpPr>
      <dsp:spPr>
        <a:xfrm>
          <a:off x="6314449" y="3219351"/>
          <a:ext cx="1721465" cy="1093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CA4DD7-E0B4-43B9-8A78-523911C6EB78}">
      <dsp:nvSpPr>
        <dsp:cNvPr id="0" name=""/>
        <dsp:cNvSpPr/>
      </dsp:nvSpPr>
      <dsp:spPr>
        <a:xfrm>
          <a:off x="6505723" y="3401061"/>
          <a:ext cx="1721465" cy="10931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ЗАТВЕРДІЛІ ЕПОКСИДНІ СМОЛИ</a:t>
          </a:r>
          <a:endParaRPr lang="ru-RU" sz="1500" kern="1200" dirty="0"/>
        </a:p>
      </dsp:txBody>
      <dsp:txXfrm>
        <a:off x="6505723" y="3401061"/>
        <a:ext cx="1721465" cy="109313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03A112-B82E-4232-B154-B28EB8E38F50}">
      <dsp:nvSpPr>
        <dsp:cNvPr id="0" name=""/>
        <dsp:cNvSpPr/>
      </dsp:nvSpPr>
      <dsp:spPr>
        <a:xfrm>
          <a:off x="5695500" y="1020730"/>
          <a:ext cx="2484477" cy="24849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E49FD4-8F54-4BE1-88B6-475B3E4E1138}">
      <dsp:nvSpPr>
        <dsp:cNvPr id="0" name=""/>
        <dsp:cNvSpPr/>
      </dsp:nvSpPr>
      <dsp:spPr>
        <a:xfrm>
          <a:off x="5777992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увагу</a:t>
          </a:r>
          <a:r>
            <a:rPr lang="uk-UA" sz="4000" b="0" i="0" kern="1200" dirty="0" smtClean="0"/>
            <a:t>!</a:t>
          </a:r>
          <a:endParaRPr lang="uk-UA" sz="4000" kern="1200" dirty="0"/>
        </a:p>
      </dsp:txBody>
      <dsp:txXfrm>
        <a:off x="6109579" y="1434959"/>
        <a:ext cx="1656318" cy="1656479"/>
      </dsp:txXfrm>
    </dsp:sp>
    <dsp:sp modelId="{5A0C7FC9-976B-47E8-B63C-6F813EA8B2DC}">
      <dsp:nvSpPr>
        <dsp:cNvPr id="0" name=""/>
        <dsp:cNvSpPr/>
      </dsp:nvSpPr>
      <dsp:spPr>
        <a:xfrm rot="2700000">
          <a:off x="3130713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CB389A-7FB8-40E8-9BA1-1A3B4751E24F}">
      <dsp:nvSpPr>
        <dsp:cNvPr id="0" name=""/>
        <dsp:cNvSpPr/>
      </dsp:nvSpPr>
      <dsp:spPr>
        <a:xfrm>
          <a:off x="3210213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за</a:t>
          </a:r>
          <a:endParaRPr lang="uk-UA" sz="4000" kern="1200" dirty="0"/>
        </a:p>
      </dsp:txBody>
      <dsp:txXfrm>
        <a:off x="3541801" y="1434959"/>
        <a:ext cx="1656318" cy="1656479"/>
      </dsp:txXfrm>
    </dsp:sp>
    <dsp:sp modelId="{4EC4F019-BADB-4381-86D2-298E3BDFAA86}">
      <dsp:nvSpPr>
        <dsp:cNvPr id="0" name=""/>
        <dsp:cNvSpPr/>
      </dsp:nvSpPr>
      <dsp:spPr>
        <a:xfrm rot="2700000">
          <a:off x="562934" y="1023734"/>
          <a:ext cx="2478493" cy="2478493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B24CBF-1B3F-4097-A025-1F5F9DEA9652}">
      <dsp:nvSpPr>
        <dsp:cNvPr id="0" name=""/>
        <dsp:cNvSpPr/>
      </dsp:nvSpPr>
      <dsp:spPr>
        <a:xfrm>
          <a:off x="642435" y="1103576"/>
          <a:ext cx="2319492" cy="231924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38100" dir="5400000" algn="ctr" rotWithShape="0">
            <a:schemeClr val="lt1">
              <a:alpha val="90000"/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Дякую</a:t>
          </a:r>
          <a:endParaRPr lang="uk-UA" sz="4000" kern="1200" dirty="0"/>
        </a:p>
      </dsp:txBody>
      <dsp:txXfrm>
        <a:off x="974022" y="1434959"/>
        <a:ext cx="1656318" cy="1656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Круговой процесс"/>
  <dgm:desc val="Используется для отображения последовательных этапов процесса. Ограничен одиннадцатью фигурами уровня 1 с неограниченным числом фигур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BD9CA17-783F-4512-A351-6D17F18BD178}" type="datetimeFigureOut">
              <a:rPr lang="uk-UA" smtClean="0"/>
              <a:pPr/>
              <a:t>09.03.2013</a:t>
            </a:fld>
            <a:endParaRPr lang="uk-U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5F63239-3A58-4B76-898D-C44A124610C0}" type="slidenum">
              <a:rPr lang="uk-UA" smtClean="0"/>
              <a:pPr/>
              <a:t>‹#›</a:t>
            </a:fld>
            <a:endParaRPr lang="uk-U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strips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audio" Target="file:///C:\Users\&#1056;&#1086;&#1084;&#1072;&#1085;\Downloads\&#1084;&#1091;&#1079;&#1099;&#1082;&#1072;%20&#1080;&#1079;%20&#1082;.&#1092;&#1061;&#1072;&#1090;&#1080;&#1082;&#1086;%20-%20&#1076;&#1083;&#1103;%20&#1089;&#1074;&#1072;&#1076;&#1077;&#1073;&#1085;&#1086;&#1081;%20&#1087;&#1088;&#1077;&#1079;&#1077;&#1085;&#1090;&#1072;&#1094;&#1080;&#1080;-%20&#1063;&#1072;&#1089;&#1090;&#1100;%20II1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0.bin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1.bin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2.bin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3.bin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14.bin"/><Relationship Id="rId1" Type="http://schemas.openxmlformats.org/officeDocument/2006/relationships/tags" Target="../tags/tag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audio15.bin"/><Relationship Id="rId1" Type="http://schemas.openxmlformats.org/officeDocument/2006/relationships/tags" Target="../tags/tag1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6.bin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7.bin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bin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bin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2.bin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bin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4.bin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5.bin"/><Relationship Id="rId1" Type="http://schemas.openxmlformats.org/officeDocument/2006/relationships/tags" Target="../tags/tag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6.bin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audio7.bin"/><Relationship Id="rId1" Type="http://schemas.openxmlformats.org/officeDocument/2006/relationships/tags" Target="../tags/tag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audio8.bin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9.bin"/><Relationship Id="rId1" Type="http://schemas.openxmlformats.org/officeDocument/2006/relationships/tags" Target="../tags/tag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96752"/>
            <a:ext cx="7851648" cy="1828800"/>
          </a:xfrm>
        </p:spPr>
        <p:txBody>
          <a:bodyPr/>
          <a:lstStyle/>
          <a:p>
            <a:pPr algn="ctr"/>
            <a:r>
              <a:rPr lang="uk-UA" dirty="0" smtClean="0"/>
              <a:t>Презентація на тему:</a:t>
            </a:r>
            <a:r>
              <a:rPr lang="en-US" dirty="0" smtClean="0"/>
              <a:t> “</a:t>
            </a:r>
            <a:r>
              <a:rPr lang="uk-UA" dirty="0" smtClean="0"/>
              <a:t>Полімери</a:t>
            </a:r>
            <a:r>
              <a:rPr lang="en-US" dirty="0" smtClean="0"/>
              <a:t>”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789040"/>
            <a:ext cx="7854696" cy="1824608"/>
          </a:xfrm>
        </p:spPr>
        <p:txBody>
          <a:bodyPr>
            <a:normAutofit lnSpcReduction="10000"/>
          </a:bodyPr>
          <a:lstStyle/>
          <a:p>
            <a:r>
              <a:rPr lang="uk-UA" b="1" dirty="0" smtClean="0"/>
              <a:t>Підготували:</a:t>
            </a:r>
          </a:p>
          <a:p>
            <a:r>
              <a:rPr lang="uk-UA" dirty="0" smtClean="0"/>
              <a:t>Учні 10-А класу</a:t>
            </a:r>
          </a:p>
          <a:p>
            <a:r>
              <a:rPr lang="uk-UA" dirty="0" smtClean="0"/>
              <a:t>ЗОШ №25 м. Луцька</a:t>
            </a:r>
          </a:p>
          <a:p>
            <a:r>
              <a:rPr lang="uk-UA" dirty="0" smtClean="0"/>
              <a:t>Матвійчук Роман та Андрійчук Богдан</a:t>
            </a:r>
            <a:endParaRPr lang="uk-UA" dirty="0"/>
          </a:p>
        </p:txBody>
      </p:sp>
      <p:pic>
        <p:nvPicPr>
          <p:cNvPr id="5" name="музыка из к.фХатико - для свадебной презентации- Часть II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539552" y="6021288"/>
            <a:ext cx="304800" cy="304800"/>
          </a:xfrm>
          <a:prstGeom prst="rect">
            <a:avLst/>
          </a:prstGeom>
        </p:spPr>
      </p:pic>
      <p:pic>
        <p:nvPicPr>
          <p:cNvPr id="6" name="~PP1854.WAV">
            <a:hlinkClick r:id="" action="ppaction://media"/>
          </p:cNvPr>
          <p:cNvPicPr>
            <a:picLocks noRot="1" noChangeAspect="1"/>
          </p:cNvPicPr>
          <p:nvPr>
            <a:wavAudioFile r:embed="rId3" name="~PP1854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87366799"/>
      </p:ext>
    </p:extLst>
  </p:cSld>
  <p:clrMapOvr>
    <a:masterClrMapping/>
  </p:clrMapOvr>
  <p:transition spd="slow" advTm="19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8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Застування у </a:t>
            </a:r>
            <a:r>
              <a:rPr lang="uk-UA" dirty="0" err="1" smtClean="0"/>
              <a:t>промиловості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800" b="1" dirty="0" err="1"/>
              <a:t>Промисловість</a:t>
            </a:r>
            <a:r>
              <a:rPr lang="ru-RU" sz="2800" b="1" dirty="0"/>
              <a:t> </a:t>
            </a:r>
            <a:r>
              <a:rPr lang="ru-RU" sz="2800" dirty="0"/>
              <a:t>– </a:t>
            </a:r>
            <a:r>
              <a:rPr lang="ru-RU" sz="2800" dirty="0" err="1"/>
              <a:t>головний</a:t>
            </a:r>
            <a:r>
              <a:rPr lang="ru-RU" sz="2800" dirty="0"/>
              <a:t> </a:t>
            </a:r>
            <a:r>
              <a:rPr lang="ru-RU" sz="2800" dirty="0" err="1"/>
              <a:t>споживач</a:t>
            </a:r>
            <a:r>
              <a:rPr lang="ru-RU" sz="2800" dirty="0"/>
              <a:t> </a:t>
            </a:r>
            <a:r>
              <a:rPr lang="ru-RU" sz="2800" dirty="0" err="1"/>
              <a:t>полімерних</a:t>
            </a:r>
            <a:r>
              <a:rPr lang="ru-RU" sz="2800" dirty="0"/>
              <a:t> </a:t>
            </a:r>
            <a:r>
              <a:rPr lang="ru-RU" sz="2800" dirty="0" err="1"/>
              <a:t>матеріалів</a:t>
            </a:r>
            <a:r>
              <a:rPr lang="ru-RU" sz="2800" dirty="0"/>
              <a:t>. </a:t>
            </a:r>
            <a:r>
              <a:rPr lang="ru-RU" sz="2800" dirty="0" err="1"/>
              <a:t>Використання</a:t>
            </a:r>
            <a:r>
              <a:rPr lang="ru-RU" sz="2800" dirty="0"/>
              <a:t> </a:t>
            </a:r>
            <a:r>
              <a:rPr lang="ru-RU" sz="2800" dirty="0" err="1"/>
              <a:t>їх</a:t>
            </a:r>
            <a:r>
              <a:rPr lang="ru-RU" sz="2800" dirty="0"/>
              <a:t> у </a:t>
            </a:r>
            <a:r>
              <a:rPr lang="ru-RU" sz="2800" dirty="0" err="1"/>
              <a:t>машинобудуванні</a:t>
            </a:r>
            <a:r>
              <a:rPr lang="ru-RU" sz="2800" dirty="0"/>
              <a:t> росте  темпами, </a:t>
            </a:r>
            <a:r>
              <a:rPr lang="ru-RU" sz="2800" dirty="0" err="1"/>
              <a:t>які</a:t>
            </a:r>
            <a:r>
              <a:rPr lang="ru-RU" sz="2800" dirty="0"/>
              <a:t> не </a:t>
            </a:r>
            <a:r>
              <a:rPr lang="ru-RU" sz="2800" dirty="0" err="1"/>
              <a:t>знають</a:t>
            </a:r>
            <a:r>
              <a:rPr lang="ru-RU" sz="2800" dirty="0"/>
              <a:t> прецеденту в </a:t>
            </a:r>
            <a:r>
              <a:rPr lang="ru-RU" sz="2800" dirty="0" err="1"/>
              <a:t>історії</a:t>
            </a:r>
            <a:r>
              <a:rPr lang="ru-RU" sz="2800" dirty="0"/>
              <a:t>. </a:t>
            </a:r>
            <a:r>
              <a:rPr lang="ru-RU" sz="2800" dirty="0" err="1"/>
              <a:t>Майже</a:t>
            </a:r>
            <a:r>
              <a:rPr lang="ru-RU" sz="2800" dirty="0"/>
              <a:t> три </a:t>
            </a:r>
            <a:r>
              <a:rPr lang="ru-RU" sz="2800" dirty="0" err="1"/>
              <a:t>чверті</a:t>
            </a:r>
            <a:r>
              <a:rPr lang="ru-RU" sz="2800" dirty="0"/>
              <a:t> </a:t>
            </a:r>
            <a:r>
              <a:rPr lang="ru-RU" sz="2800" dirty="0" err="1"/>
              <a:t>внутрішніх</a:t>
            </a:r>
            <a:r>
              <a:rPr lang="ru-RU" sz="2800" dirty="0"/>
              <a:t> </a:t>
            </a:r>
            <a:r>
              <a:rPr lang="ru-RU" sz="2800" dirty="0" err="1"/>
              <a:t>салонів</a:t>
            </a:r>
            <a:r>
              <a:rPr lang="ru-RU" sz="2800" dirty="0"/>
              <a:t> </a:t>
            </a:r>
            <a:r>
              <a:rPr lang="ru-RU" sz="2800" dirty="0" err="1"/>
              <a:t>легкових</a:t>
            </a:r>
            <a:r>
              <a:rPr lang="ru-RU" sz="2800" dirty="0"/>
              <a:t> </a:t>
            </a:r>
            <a:r>
              <a:rPr lang="ru-RU" sz="2800" dirty="0" err="1"/>
              <a:t>автомобілів</a:t>
            </a:r>
            <a:r>
              <a:rPr lang="ru-RU" sz="2800" dirty="0"/>
              <a:t>, </a:t>
            </a:r>
            <a:r>
              <a:rPr lang="ru-RU" sz="2800" dirty="0" err="1"/>
              <a:t>автобусів</a:t>
            </a:r>
            <a:r>
              <a:rPr lang="ru-RU" sz="2800" dirty="0"/>
              <a:t>, </a:t>
            </a:r>
            <a:r>
              <a:rPr lang="ru-RU" sz="2800" dirty="0" err="1"/>
              <a:t>літаків</a:t>
            </a:r>
            <a:r>
              <a:rPr lang="ru-RU" sz="2800" dirty="0"/>
              <a:t>, </a:t>
            </a:r>
            <a:r>
              <a:rPr lang="ru-RU" sz="2800" dirty="0" err="1"/>
              <a:t>річкових</a:t>
            </a:r>
            <a:r>
              <a:rPr lang="ru-RU" sz="2800" dirty="0"/>
              <a:t> і </a:t>
            </a:r>
            <a:r>
              <a:rPr lang="ru-RU" sz="2800" dirty="0" err="1"/>
              <a:t>морських</a:t>
            </a:r>
            <a:r>
              <a:rPr lang="ru-RU" sz="2800" dirty="0"/>
              <a:t> </a:t>
            </a:r>
            <a:r>
              <a:rPr lang="ru-RU" sz="2800" dirty="0" err="1"/>
              <a:t>судів</a:t>
            </a:r>
            <a:r>
              <a:rPr lang="ru-RU" sz="2800" dirty="0"/>
              <a:t> і </a:t>
            </a:r>
            <a:r>
              <a:rPr lang="ru-RU" sz="2800" dirty="0" err="1"/>
              <a:t>пасажирських</a:t>
            </a:r>
            <a:r>
              <a:rPr lang="ru-RU" sz="2800" dirty="0"/>
              <a:t> </a:t>
            </a:r>
            <a:r>
              <a:rPr lang="ru-RU" sz="2800" dirty="0" err="1"/>
              <a:t>вагонів</a:t>
            </a:r>
            <a:r>
              <a:rPr lang="ru-RU" sz="2800" dirty="0"/>
              <a:t> </a:t>
            </a:r>
            <a:r>
              <a:rPr lang="ru-RU" sz="2800" dirty="0" err="1"/>
              <a:t>виконується</a:t>
            </a:r>
            <a:r>
              <a:rPr lang="ru-RU" sz="2800" dirty="0"/>
              <a:t> </a:t>
            </a:r>
            <a:r>
              <a:rPr lang="ru-RU" sz="2800" dirty="0" err="1"/>
              <a:t>нині</a:t>
            </a:r>
            <a:r>
              <a:rPr lang="ru-RU" sz="2800" dirty="0"/>
              <a:t> з </a:t>
            </a:r>
            <a:r>
              <a:rPr lang="ru-RU" sz="2800" dirty="0" err="1"/>
              <a:t>декоративних</a:t>
            </a:r>
            <a:r>
              <a:rPr lang="ru-RU" sz="2800" dirty="0"/>
              <a:t> </a:t>
            </a:r>
            <a:r>
              <a:rPr lang="ru-RU" sz="2800" dirty="0" err="1"/>
              <a:t>пластиків</a:t>
            </a:r>
            <a:r>
              <a:rPr lang="ru-RU" sz="2800" dirty="0"/>
              <a:t>, </a:t>
            </a:r>
            <a:r>
              <a:rPr lang="ru-RU" sz="2800" dirty="0" err="1"/>
              <a:t>синтетичних</a:t>
            </a:r>
            <a:r>
              <a:rPr lang="ru-RU" sz="2800" dirty="0"/>
              <a:t> </a:t>
            </a:r>
            <a:r>
              <a:rPr lang="ru-RU" sz="2800" dirty="0" err="1"/>
              <a:t>плівок</a:t>
            </a:r>
            <a:r>
              <a:rPr lang="ru-RU" sz="2800" dirty="0"/>
              <a:t>, тканин, </a:t>
            </a:r>
            <a:r>
              <a:rPr lang="ru-RU" sz="2800" dirty="0" err="1"/>
              <a:t>штучної</a:t>
            </a:r>
            <a:r>
              <a:rPr lang="ru-RU" sz="2800" dirty="0"/>
              <a:t> </a:t>
            </a:r>
            <a:r>
              <a:rPr lang="ru-RU" sz="2800" dirty="0" err="1"/>
              <a:t>шкіри</a:t>
            </a:r>
            <a:r>
              <a:rPr lang="ru-RU" sz="2800" dirty="0"/>
              <a:t>. </a:t>
            </a:r>
          </a:p>
          <a:p>
            <a:endParaRPr lang="uk-UA" dirty="0"/>
          </a:p>
        </p:txBody>
      </p:sp>
      <p:pic>
        <p:nvPicPr>
          <p:cNvPr id="4" name="~PP3340.WAV">
            <a:hlinkClick r:id="" action="ppaction://media"/>
          </p:cNvPr>
          <p:cNvPicPr>
            <a:picLocks noRot="1" noChangeAspect="1"/>
          </p:cNvPicPr>
          <p:nvPr>
            <a:wavAudioFile r:embed="rId2" name="~PP334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73846133"/>
      </p:ext>
    </p:extLst>
  </p:cSld>
  <p:clrMapOvr>
    <a:masterClrMapping/>
  </p:clrMapOvr>
  <p:transition spd="slow" advTm="57682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Himik\Рабочий стол\полімерні матеріали\Hyundai__2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~PP1223.WAV">
            <a:hlinkClick r:id="" action="ppaction://media"/>
          </p:cNvPr>
          <p:cNvPicPr>
            <a:picLocks noRot="1" noChangeAspect="1"/>
          </p:cNvPicPr>
          <p:nvPr>
            <a:wavAudioFile r:embed="rId2" name="~PP1223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57646036"/>
      </p:ext>
    </p:extLst>
  </p:cSld>
  <p:clrMapOvr>
    <a:masterClrMapping/>
  </p:clrMapOvr>
  <p:transition spd="slow" advTm="10047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Застування у приладобудуванні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/>
              <a:t>Широко </a:t>
            </a:r>
            <a:r>
              <a:rPr lang="ru-RU" dirty="0" err="1"/>
              <a:t>застосовуються</a:t>
            </a:r>
            <a:r>
              <a:rPr lang="ru-RU" dirty="0"/>
              <a:t> </a:t>
            </a:r>
            <a:r>
              <a:rPr lang="ru-RU" dirty="0" err="1"/>
              <a:t>полімерні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у </a:t>
            </a:r>
            <a:r>
              <a:rPr lang="ru-RU" dirty="0" err="1"/>
              <a:t>приладобудуванні</a:t>
            </a:r>
            <a:r>
              <a:rPr lang="ru-RU" dirty="0"/>
              <a:t>. Тут </a:t>
            </a:r>
            <a:r>
              <a:rPr lang="ru-RU" dirty="0" err="1"/>
              <a:t>отриманий</a:t>
            </a:r>
            <a:r>
              <a:rPr lang="ru-RU" dirty="0"/>
              <a:t> </a:t>
            </a:r>
            <a:r>
              <a:rPr lang="ru-RU" dirty="0" err="1"/>
              <a:t>найвищий</a:t>
            </a:r>
            <a:r>
              <a:rPr lang="ru-RU" dirty="0"/>
              <a:t> </a:t>
            </a:r>
            <a:r>
              <a:rPr lang="ru-RU" dirty="0" err="1"/>
              <a:t>економічний</a:t>
            </a:r>
            <a:r>
              <a:rPr lang="ru-RU" dirty="0"/>
              <a:t> </a:t>
            </a:r>
            <a:r>
              <a:rPr lang="ru-RU" dirty="0" err="1"/>
              <a:t>ефект</a:t>
            </a:r>
            <a:r>
              <a:rPr lang="ru-RU" dirty="0"/>
              <a:t> у </a:t>
            </a:r>
            <a:r>
              <a:rPr lang="ru-RU" dirty="0" err="1"/>
              <a:t>середньому</a:t>
            </a:r>
            <a:r>
              <a:rPr lang="ru-RU" dirty="0"/>
              <a:t> в 1,5-2,0 рази </a:t>
            </a:r>
            <a:r>
              <a:rPr lang="ru-RU" dirty="0" err="1"/>
              <a:t>вище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галузях</a:t>
            </a:r>
            <a:r>
              <a:rPr lang="ru-RU" dirty="0"/>
              <a:t> </a:t>
            </a:r>
            <a:r>
              <a:rPr lang="ru-RU" dirty="0" err="1"/>
              <a:t>машинобудування</a:t>
            </a:r>
            <a:r>
              <a:rPr lang="ru-RU" dirty="0"/>
              <a:t>. </a:t>
            </a:r>
            <a:r>
              <a:rPr lang="ru-RU" dirty="0" err="1"/>
              <a:t>Пояснюється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тим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велика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полімерів</a:t>
            </a:r>
            <a:r>
              <a:rPr lang="ru-RU" dirty="0"/>
              <a:t> </a:t>
            </a:r>
            <a:r>
              <a:rPr lang="ru-RU" dirty="0" err="1"/>
              <a:t>переробляється</a:t>
            </a:r>
            <a:r>
              <a:rPr lang="ru-RU" dirty="0"/>
              <a:t> в </a:t>
            </a:r>
            <a:r>
              <a:rPr lang="ru-RU" dirty="0" err="1"/>
              <a:t>приладобудуванні</a:t>
            </a:r>
            <a:r>
              <a:rPr lang="ru-RU" dirty="0"/>
              <a:t> </a:t>
            </a:r>
            <a:r>
              <a:rPr lang="ru-RU" dirty="0" err="1"/>
              <a:t>прогресивними</a:t>
            </a:r>
            <a:r>
              <a:rPr lang="ru-RU" dirty="0"/>
              <a:t> способами,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підвищує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корисного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і </a:t>
            </a:r>
            <a:r>
              <a:rPr lang="ru-RU" dirty="0" err="1"/>
              <a:t>безвідходність</a:t>
            </a:r>
            <a:r>
              <a:rPr lang="ru-RU" dirty="0"/>
              <a:t>  </a:t>
            </a:r>
            <a:r>
              <a:rPr lang="ru-RU" dirty="0" err="1"/>
              <a:t>термопластів</a:t>
            </a:r>
            <a:r>
              <a:rPr lang="ru-RU" dirty="0"/>
              <a:t>, </a:t>
            </a:r>
            <a:r>
              <a:rPr lang="ru-RU" dirty="0" err="1"/>
              <a:t>збільшує</a:t>
            </a:r>
            <a:r>
              <a:rPr lang="ru-RU" dirty="0"/>
              <a:t> </a:t>
            </a:r>
            <a:r>
              <a:rPr lang="ru-RU" dirty="0" err="1"/>
              <a:t>коефіцієнт</a:t>
            </a:r>
            <a:r>
              <a:rPr lang="ru-RU" dirty="0"/>
              <a:t> </a:t>
            </a:r>
            <a:r>
              <a:rPr lang="ru-RU" dirty="0" err="1"/>
              <a:t>заміни</a:t>
            </a:r>
            <a:r>
              <a:rPr lang="ru-RU" dirty="0"/>
              <a:t> дорогих </a:t>
            </a:r>
            <a:r>
              <a:rPr lang="ru-RU" dirty="0" err="1"/>
              <a:t>матеріалів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4" name="~PP2368.WAV">
            <a:hlinkClick r:id="" action="ppaction://media"/>
          </p:cNvPr>
          <p:cNvPicPr>
            <a:picLocks noRot="1" noChangeAspect="1"/>
          </p:cNvPicPr>
          <p:nvPr>
            <a:wavAudioFile r:embed="rId2" name="~PP2368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23353021"/>
      </p:ext>
    </p:extLst>
  </p:cSld>
  <p:clrMapOvr>
    <a:masterClrMapping/>
  </p:clrMapOvr>
  <p:transition spd="slow" advTm="42007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C:\Documents and Settings\Himik\Рабочий стол\полімерні матеріали\ноутбу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~PP3957.WAV">
            <a:hlinkClick r:id="" action="ppaction://media"/>
          </p:cNvPr>
          <p:cNvPicPr>
            <a:picLocks noRot="1" noChangeAspect="1"/>
          </p:cNvPicPr>
          <p:nvPr>
            <a:wavAudioFile r:embed="rId2" name="~PP395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58733672"/>
      </p:ext>
    </p:extLst>
  </p:cSld>
  <p:clrMapOvr>
    <a:masterClrMapping/>
  </p:clrMapOvr>
  <p:transition spd="slow" advTm="9661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85736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Застосування у будівництві</a:t>
            </a:r>
            <a:endParaRPr lang="uk-UA" dirty="0"/>
          </a:p>
        </p:txBody>
      </p:sp>
      <p:pic>
        <p:nvPicPr>
          <p:cNvPr id="4" name="Picture 7" descr="C:\Documents and Settings\Himik\Рабочий стол\полімерні матеріали\полімерцемен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6965" y="1528907"/>
            <a:ext cx="4581540" cy="2971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5" descr="C:\Documents and Settings\Himik\Рабочий стол\полімерні матеріали\дах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60174">
            <a:off x="285720" y="3143248"/>
            <a:ext cx="2775960" cy="350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C:\Documents and Settings\Himik\Рабочий стол\полімерні матеріали\полім буд матеріал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9519">
            <a:off x="5214942" y="3857628"/>
            <a:ext cx="3667127" cy="2750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~PP29.WAV">
            <a:hlinkClick r:id="" action="ppaction://media"/>
          </p:cNvPr>
          <p:cNvPicPr>
            <a:picLocks noRot="1" noChangeAspect="1"/>
          </p:cNvPicPr>
          <p:nvPr>
            <a:wavAudioFile r:embed="rId2" name="~PP29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717629542"/>
      </p:ext>
    </p:extLst>
  </p:cSld>
  <p:clrMapOvr>
    <a:masterClrMapping/>
  </p:clrMapOvr>
  <p:transition spd="slow" advTm="164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Ольга\Desktop\полимеры\1268805966_81117159_1---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40" y="3810876"/>
            <a:ext cx="4388660" cy="304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Ольга\Desktop\полимеры\kol_tr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4314"/>
            <a:ext cx="4067944" cy="3053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Ольга\Desktop\полимеры\12416745387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40" y="0"/>
            <a:ext cx="4388659" cy="3317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Ольга\Desktop\полимеры\6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83"/>
            <a:ext cx="4067944" cy="339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~PP1640.WAV">
            <a:hlinkClick r:id="" action="ppaction://media"/>
          </p:cNvPr>
          <p:cNvPicPr>
            <a:picLocks noRot="1" noChangeAspect="1"/>
          </p:cNvPicPr>
          <p:nvPr>
            <a:wavAudioFile r:embed="rId2" name="~PP1640.WAV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55807072"/>
      </p:ext>
    </p:extLst>
  </p:cSld>
  <p:clrMapOvr>
    <a:masterClrMapping/>
  </p:clrMapOvr>
  <p:transition spd="slow" advTm="13796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Застосування у господарстві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565528"/>
          </a:xfrm>
        </p:spPr>
        <p:txBody>
          <a:bodyPr/>
          <a:lstStyle/>
          <a:p>
            <a:r>
              <a:rPr lang="uk-UA" dirty="0"/>
              <a:t>Плівкові матеріали для парників  </a:t>
            </a:r>
            <a:r>
              <a:rPr lang="uk-UA" dirty="0" smtClean="0"/>
              <a:t>і теплиць</a:t>
            </a:r>
            <a:r>
              <a:rPr lang="uk-UA" dirty="0"/>
              <a:t>, гідроізоляції водойм.</a:t>
            </a:r>
          </a:p>
          <a:p>
            <a:r>
              <a:rPr lang="uk-UA" dirty="0"/>
              <a:t>Труби для дренажу і поливу.</a:t>
            </a:r>
            <a:endParaRPr lang="ru-RU" dirty="0"/>
          </a:p>
          <a:p>
            <a:endParaRPr lang="uk-UA" dirty="0"/>
          </a:p>
        </p:txBody>
      </p:sp>
      <p:pic>
        <p:nvPicPr>
          <p:cNvPr id="4" name="Picture 5" descr="C:\Documents and Settings\Himik\Рабочий стол\полімерні матеріали\парники теплиці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11954">
            <a:off x="4326649" y="3599535"/>
            <a:ext cx="4250541" cy="283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 descr="C:\Documents and Settings\Himik\Рабочий стол\полімерні матеріали\полімер труби.jpg"/>
          <p:cNvPicPr>
            <a:picLocks noChangeAspect="1" noChangeArrowheads="1"/>
          </p:cNvPicPr>
          <p:nvPr/>
        </p:nvPicPr>
        <p:blipFill>
          <a:blip r:embed="rId5" cstate="print"/>
          <a:srcRect r="7087"/>
          <a:stretch>
            <a:fillRect/>
          </a:stretch>
        </p:blipFill>
        <p:spPr bwMode="auto">
          <a:xfrm rot="325630">
            <a:off x="664177" y="3745624"/>
            <a:ext cx="3783389" cy="281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~PP2281.WAV">
            <a:hlinkClick r:id="" action="ppaction://media"/>
          </p:cNvPr>
          <p:cNvPicPr>
            <a:picLocks noRot="1" noChangeAspect="1"/>
          </p:cNvPicPr>
          <p:nvPr>
            <a:wavAudioFile r:embed="rId2" name="~PP2281.WAV"/>
          </p:nvPr>
        </p:nvPicPr>
        <p:blipFill>
          <a:blip r:embed="rId6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94577809"/>
      </p:ext>
    </p:extLst>
  </p:cSld>
  <p:clrMapOvr>
    <a:masterClrMapping/>
  </p:clrMapOvr>
  <p:transition spd="slow" advTm="29217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385"/>
            <a:ext cx="8229600" cy="960156"/>
          </a:xfrm>
        </p:spPr>
        <p:txBody>
          <a:bodyPr/>
          <a:lstStyle/>
          <a:p>
            <a:pPr algn="ctr"/>
            <a:r>
              <a:rPr lang="uk-UA" dirty="0" smtClean="0"/>
              <a:t>Обсяг випуску полімерів</a:t>
            </a:r>
            <a:endParaRPr lang="uk-UA" dirty="0"/>
          </a:p>
        </p:txBody>
      </p:sp>
      <p:pic>
        <p:nvPicPr>
          <p:cNvPr id="4" name="Picture 2" descr="C:\Documents and Settings\Himik\Рабочий стол\полімерні матеріали\обсяг випуску полім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  <p:pic>
        <p:nvPicPr>
          <p:cNvPr id="5" name="~PP1280.WAV">
            <a:hlinkClick r:id="" action="ppaction://media"/>
          </p:cNvPr>
          <p:cNvPicPr>
            <a:picLocks noRot="1" noChangeAspect="1"/>
          </p:cNvPicPr>
          <p:nvPr>
            <a:wavAudioFile r:embed="rId2" name="~PP1280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42472393"/>
      </p:ext>
    </p:extLst>
  </p:cSld>
  <p:clrMapOvr>
    <a:masterClrMapping/>
  </p:clrMapOvr>
  <p:transition spd="slow" advTm="43937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2276872"/>
            <a:ext cx="8229600" cy="3744416"/>
          </a:xfrm>
        </p:spPr>
        <p:txBody>
          <a:bodyPr/>
          <a:lstStyle/>
          <a:p>
            <a:pPr marL="0" indent="0" algn="ctr">
              <a:buNone/>
            </a:pPr>
            <a:r>
              <a:rPr lang="uk-UA" sz="2800" dirty="0"/>
              <a:t>Чи сподобалася вам ця презентація?</a:t>
            </a:r>
          </a:p>
          <a:p>
            <a:pPr marL="0" indent="0" algn="ctr">
              <a:buNone/>
            </a:pPr>
            <a:r>
              <a:rPr lang="uk-UA" sz="2800" dirty="0"/>
              <a:t>Що нового ви дізналися про полімерні матеріали? </a:t>
            </a:r>
          </a:p>
          <a:p>
            <a:pPr marL="0" indent="0" algn="ctr">
              <a:buNone/>
            </a:pPr>
            <a:r>
              <a:rPr lang="uk-UA" sz="2800" dirty="0"/>
              <a:t>Які факти вас найбільше вразили? </a:t>
            </a:r>
          </a:p>
          <a:p>
            <a:pPr marL="0" indent="0" algn="ctr">
              <a:buNone/>
            </a:pPr>
            <a:r>
              <a:rPr lang="uk-UA" sz="2800" dirty="0"/>
              <a:t>Що можете розповісти про полімери ви? 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33664" y="692696"/>
            <a:ext cx="4476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Заключення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~PP2856.WAV">
            <a:hlinkClick r:id="" action="ppaction://media"/>
          </p:cNvPr>
          <p:cNvPicPr>
            <a:picLocks noRot="1" noChangeAspect="1"/>
          </p:cNvPicPr>
          <p:nvPr>
            <a:wavAudioFile r:embed="rId2" name="~PP285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94511739"/>
      </p:ext>
    </p:extLst>
  </p:cSld>
  <p:clrMapOvr>
    <a:masterClrMapping/>
  </p:clrMapOvr>
  <p:transition spd="slow" advTm="30131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1160609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~PP1787.WAV">
            <a:hlinkClick r:id="" action="ppaction://media"/>
          </p:cNvPr>
          <p:cNvPicPr>
            <a:picLocks noRot="1" noChangeAspect="1"/>
          </p:cNvPicPr>
          <p:nvPr>
            <a:wavAudioFile r:embed="rId1" name="~PP1787.WAV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10333338"/>
      </p:ext>
    </p:extLst>
  </p:cSld>
  <p:clrMapOvr>
    <a:masterClrMapping/>
  </p:clrMapOvr>
  <p:transition spd="slow" advTm="297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Зміст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Актуальність презентації.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Полімери – загальні знання.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Особливості будови.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Класифікація.</a:t>
            </a:r>
            <a:endParaRPr lang="uk-UA" dirty="0"/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Властивості полімерів.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Застосування.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Обсяг випуску.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smtClean="0"/>
              <a:t>Полімери та </a:t>
            </a:r>
            <a:r>
              <a:rPr lang="uk-UA" dirty="0" err="1" smtClean="0"/>
              <a:t>іх</a:t>
            </a:r>
            <a:r>
              <a:rPr lang="uk-UA" dirty="0" smtClean="0"/>
              <a:t> властивості.</a:t>
            </a:r>
          </a:p>
          <a:p>
            <a:pPr marL="514350" indent="-514350">
              <a:buFont typeface="+mj-lt"/>
              <a:buAutoNum type="arabicParenR"/>
            </a:pPr>
            <a:r>
              <a:rPr lang="uk-UA" dirty="0" err="1" smtClean="0"/>
              <a:t>Заключення</a:t>
            </a:r>
            <a:r>
              <a:rPr lang="uk-UA" dirty="0" smtClean="0"/>
              <a:t>.</a:t>
            </a:r>
          </a:p>
          <a:p>
            <a:pPr marL="514350" indent="-514350">
              <a:buFont typeface="+mj-lt"/>
              <a:buAutoNum type="arabicParenR"/>
            </a:pPr>
            <a:endParaRPr lang="uk-UA" dirty="0" smtClean="0"/>
          </a:p>
          <a:p>
            <a:pPr marL="514350" indent="-514350">
              <a:buFont typeface="+mj-lt"/>
              <a:buAutoNum type="arabicParenR"/>
            </a:pPr>
            <a:endParaRPr lang="uk-UA" dirty="0" smtClean="0"/>
          </a:p>
          <a:p>
            <a:pPr marL="514350" indent="-514350">
              <a:buFont typeface="+mj-lt"/>
              <a:buAutoNum type="arabicParenR"/>
            </a:pP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56992"/>
            <a:ext cx="2295525" cy="2390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~PP1102.WAV">
            <a:hlinkClick r:id="" action="ppaction://media"/>
          </p:cNvPr>
          <p:cNvPicPr>
            <a:picLocks noRot="1" noChangeAspect="1"/>
          </p:cNvPicPr>
          <p:nvPr>
            <a:wavAudioFile r:embed="rId2" name="~PP1102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63404359"/>
      </p:ext>
    </p:extLst>
  </p:cSld>
  <p:clrMapOvr>
    <a:masterClrMapping/>
  </p:clrMapOvr>
  <p:transition spd="slow" advTm="44201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8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Актуальність презентації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err="1"/>
              <a:t>Полімерні</a:t>
            </a:r>
            <a:r>
              <a:rPr lang="ru-RU" dirty="0"/>
              <a:t> </a:t>
            </a:r>
            <a:r>
              <a:rPr lang="ru-RU" dirty="0" err="1"/>
              <a:t>високомолекулярні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проникають</a:t>
            </a:r>
            <a:r>
              <a:rPr lang="ru-RU" dirty="0"/>
              <a:t> в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людської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 - </a:t>
            </a:r>
            <a:r>
              <a:rPr lang="ru-RU" dirty="0" err="1"/>
              <a:t>техніку</a:t>
            </a:r>
            <a:r>
              <a:rPr lang="ru-RU" dirty="0"/>
              <a:t>, </a:t>
            </a:r>
            <a:r>
              <a:rPr lang="ru-RU" dirty="0" err="1"/>
              <a:t>охорону</a:t>
            </a:r>
            <a:r>
              <a:rPr lang="ru-RU" dirty="0"/>
              <a:t> </a:t>
            </a:r>
            <a:r>
              <a:rPr lang="ru-RU" dirty="0" err="1"/>
              <a:t>здоров'я</a:t>
            </a:r>
            <a:r>
              <a:rPr lang="ru-RU" dirty="0"/>
              <a:t>, </a:t>
            </a:r>
            <a:r>
              <a:rPr lang="ru-RU" dirty="0" err="1"/>
              <a:t>побут</a:t>
            </a:r>
            <a:r>
              <a:rPr lang="ru-RU" dirty="0"/>
              <a:t>. </a:t>
            </a:r>
            <a:r>
              <a:rPr lang="ru-RU" dirty="0" err="1"/>
              <a:t>Щодня</a:t>
            </a:r>
            <a:r>
              <a:rPr lang="ru-RU" dirty="0"/>
              <a:t> ми </a:t>
            </a:r>
            <a:r>
              <a:rPr lang="ru-RU" dirty="0" err="1"/>
              <a:t>стикаємося</a:t>
            </a:r>
            <a:r>
              <a:rPr lang="ru-RU" dirty="0"/>
              <a:t> з </a:t>
            </a:r>
            <a:r>
              <a:rPr lang="ru-RU" dirty="0" err="1"/>
              <a:t>різноманітними</a:t>
            </a:r>
            <a:r>
              <a:rPr lang="ru-RU" dirty="0"/>
              <a:t>  </a:t>
            </a:r>
            <a:r>
              <a:rPr lang="ru-RU" dirty="0" err="1"/>
              <a:t>пластмасами</a:t>
            </a:r>
            <a:r>
              <a:rPr lang="ru-RU" dirty="0"/>
              <a:t>, </a:t>
            </a:r>
            <a:r>
              <a:rPr lang="ru-RU" dirty="0" err="1"/>
              <a:t>гумами</a:t>
            </a:r>
            <a:r>
              <a:rPr lang="ru-RU" dirty="0"/>
              <a:t>, </a:t>
            </a:r>
            <a:r>
              <a:rPr lang="ru-RU" dirty="0" err="1"/>
              <a:t>синтетичними</a:t>
            </a:r>
            <a:r>
              <a:rPr lang="ru-RU" dirty="0"/>
              <a:t> волокнами. </a:t>
            </a:r>
          </a:p>
          <a:p>
            <a:pPr algn="just"/>
            <a:r>
              <a:rPr lang="ru-RU" dirty="0" err="1"/>
              <a:t>Полімерні</a:t>
            </a:r>
            <a:r>
              <a:rPr lang="ru-RU" dirty="0"/>
              <a:t> </a:t>
            </a:r>
            <a:r>
              <a:rPr lang="ru-RU" dirty="0" err="1"/>
              <a:t>матеріали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похвалитися</a:t>
            </a:r>
            <a:r>
              <a:rPr lang="ru-RU" dirty="0"/>
              <a:t> </a:t>
            </a:r>
            <a:r>
              <a:rPr lang="ru-RU" dirty="0" err="1"/>
              <a:t>багатьма</a:t>
            </a:r>
            <a:r>
              <a:rPr lang="ru-RU" dirty="0"/>
              <a:t> </a:t>
            </a:r>
            <a:r>
              <a:rPr lang="ru-RU" dirty="0" err="1"/>
              <a:t>корисними</a:t>
            </a:r>
            <a:r>
              <a:rPr lang="ru-RU" dirty="0"/>
              <a:t> </a:t>
            </a:r>
            <a:r>
              <a:rPr lang="ru-RU" dirty="0" err="1"/>
              <a:t>властивостями</a:t>
            </a:r>
            <a:r>
              <a:rPr lang="ru-RU" dirty="0"/>
              <a:t>: вони </a:t>
            </a:r>
            <a:r>
              <a:rPr lang="ru-RU" dirty="0" err="1"/>
              <a:t>високостійкі</a:t>
            </a:r>
            <a:r>
              <a:rPr lang="ru-RU" dirty="0"/>
              <a:t> в </a:t>
            </a:r>
            <a:r>
              <a:rPr lang="ru-RU" dirty="0" err="1"/>
              <a:t>агресивних</a:t>
            </a:r>
            <a:r>
              <a:rPr lang="ru-RU" dirty="0"/>
              <a:t> </a:t>
            </a:r>
            <a:r>
              <a:rPr lang="ru-RU" dirty="0" err="1"/>
              <a:t>середовищах</a:t>
            </a:r>
            <a:r>
              <a:rPr lang="ru-RU" dirty="0"/>
              <a:t>,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</a:t>
            </a:r>
            <a:r>
              <a:rPr lang="ru-RU" dirty="0" err="1"/>
              <a:t>стійкість</a:t>
            </a:r>
            <a:r>
              <a:rPr lang="ru-RU" dirty="0"/>
              <a:t> до </a:t>
            </a:r>
            <a:r>
              <a:rPr lang="ru-RU" dirty="0" err="1"/>
              <a:t>низьких</a:t>
            </a:r>
            <a:r>
              <a:rPr lang="ru-RU" dirty="0"/>
              <a:t> температур,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 smtClean="0"/>
              <a:t>характеризуються</a:t>
            </a:r>
            <a:r>
              <a:rPr lang="ru-RU" dirty="0" smtClean="0"/>
              <a:t> </a:t>
            </a:r>
            <a:r>
              <a:rPr lang="ru-RU" dirty="0" err="1" smtClean="0"/>
              <a:t>водовідштовхувальними</a:t>
            </a:r>
            <a:r>
              <a:rPr lang="ru-RU" dirty="0" smtClean="0"/>
              <a:t> </a:t>
            </a:r>
            <a:r>
              <a:rPr lang="ru-RU" dirty="0" err="1"/>
              <a:t>властивостями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. </a:t>
            </a:r>
            <a:endParaRPr lang="ru-RU" dirty="0" smtClean="0"/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 err="1" smtClean="0"/>
              <a:t>Отже</a:t>
            </a:r>
            <a:r>
              <a:rPr lang="ru-RU" b="1" dirty="0" smtClean="0"/>
              <a:t> </a:t>
            </a:r>
            <a:r>
              <a:rPr lang="ru-RU" b="1" dirty="0" err="1"/>
              <a:t>сучасне</a:t>
            </a:r>
            <a:r>
              <a:rPr lang="ru-RU" b="1" dirty="0"/>
              <a:t> </a:t>
            </a:r>
            <a:r>
              <a:rPr lang="ru-RU" b="1" dirty="0" err="1"/>
              <a:t>людство</a:t>
            </a:r>
            <a:r>
              <a:rPr lang="ru-RU" b="1" dirty="0"/>
              <a:t> не </a:t>
            </a:r>
            <a:r>
              <a:rPr lang="ru-RU" b="1" dirty="0" err="1"/>
              <a:t>мислить</a:t>
            </a:r>
            <a:r>
              <a:rPr lang="ru-RU" b="1" dirty="0"/>
              <a:t> себе без </a:t>
            </a:r>
            <a:r>
              <a:rPr lang="ru-RU" b="1" dirty="0" err="1"/>
              <a:t>полімерів</a:t>
            </a:r>
            <a:r>
              <a:rPr lang="ru-RU" b="1" dirty="0"/>
              <a:t>. </a:t>
            </a:r>
          </a:p>
          <a:p>
            <a:endParaRPr lang="uk-UA" dirty="0"/>
          </a:p>
        </p:txBody>
      </p:sp>
      <p:pic>
        <p:nvPicPr>
          <p:cNvPr id="4" name="~PP1387.WAV">
            <a:hlinkClick r:id="" action="ppaction://media"/>
          </p:cNvPr>
          <p:cNvPicPr>
            <a:picLocks noRot="1" noChangeAspect="1"/>
          </p:cNvPicPr>
          <p:nvPr>
            <a:wavAudioFile r:embed="rId2" name="~PP138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27879981"/>
      </p:ext>
    </p:extLst>
  </p:cSld>
  <p:clrMapOvr>
    <a:masterClrMapping/>
  </p:clrMapOvr>
  <p:transition spd="slow" advTm="49341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Полімери – загальні знання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0072" y="1628800"/>
            <a:ext cx="3682752" cy="5108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 </a:t>
            </a:r>
            <a:r>
              <a:rPr lang="ru-RU" sz="2400" b="1" dirty="0" err="1" smtClean="0"/>
              <a:t>Полімери</a:t>
            </a:r>
            <a:r>
              <a:rPr lang="ru-RU" sz="2400" dirty="0" smtClean="0"/>
              <a:t> </a:t>
            </a:r>
            <a:r>
              <a:rPr lang="ru-RU" sz="2400" dirty="0"/>
              <a:t>- </a:t>
            </a:r>
            <a:r>
              <a:rPr lang="ru-RU" sz="2400" dirty="0" err="1"/>
              <a:t>це</a:t>
            </a:r>
            <a:r>
              <a:rPr lang="ru-RU" sz="2400" dirty="0"/>
              <a:t> </a:t>
            </a:r>
            <a:r>
              <a:rPr lang="ru-RU" sz="2400" dirty="0" err="1"/>
              <a:t>високомолекулярні</a:t>
            </a:r>
            <a:r>
              <a:rPr lang="ru-RU" sz="2400" dirty="0"/>
              <a:t> </a:t>
            </a:r>
            <a:r>
              <a:rPr lang="ru-RU" sz="2400" dirty="0" err="1"/>
              <a:t>речовини</a:t>
            </a:r>
            <a:r>
              <a:rPr lang="ru-RU" sz="2400" dirty="0"/>
              <a:t>, </a:t>
            </a:r>
            <a:r>
              <a:rPr lang="ru-RU" sz="2400" dirty="0" err="1"/>
              <a:t>молекули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складаються</a:t>
            </a:r>
            <a:r>
              <a:rPr lang="ru-RU" sz="2400" dirty="0"/>
              <a:t> з </a:t>
            </a:r>
            <a:r>
              <a:rPr lang="ru-RU" sz="2400" dirty="0" err="1"/>
              <a:t>повторюваних</a:t>
            </a:r>
            <a:r>
              <a:rPr lang="ru-RU" sz="2400" dirty="0"/>
              <a:t> </a:t>
            </a:r>
            <a:r>
              <a:rPr lang="ru-RU" sz="2400" dirty="0" err="1"/>
              <a:t>структурних</a:t>
            </a:r>
            <a:r>
              <a:rPr lang="ru-RU" sz="2400" dirty="0"/>
              <a:t> </a:t>
            </a:r>
            <a:r>
              <a:rPr lang="ru-RU" sz="2400" dirty="0" err="1"/>
              <a:t>елементів</a:t>
            </a:r>
            <a:r>
              <a:rPr lang="ru-RU" sz="2400" dirty="0"/>
              <a:t> - ланок, </a:t>
            </a:r>
            <a:r>
              <a:rPr lang="ru-RU" sz="2400" dirty="0" err="1"/>
              <a:t>з'єднаних</a:t>
            </a:r>
            <a:r>
              <a:rPr lang="ru-RU" sz="2400" dirty="0"/>
              <a:t> у </a:t>
            </a:r>
            <a:r>
              <a:rPr lang="ru-RU" sz="2400" dirty="0" err="1"/>
              <a:t>ланцюжки</a:t>
            </a:r>
            <a:r>
              <a:rPr lang="ru-RU" sz="2400" dirty="0"/>
              <a:t> </a:t>
            </a:r>
            <a:r>
              <a:rPr lang="ru-RU" sz="2400" dirty="0" err="1"/>
              <a:t>хімічними</a:t>
            </a:r>
            <a:r>
              <a:rPr lang="ru-RU" sz="2400" dirty="0"/>
              <a:t> </a:t>
            </a:r>
            <a:r>
              <a:rPr lang="ru-RU" sz="2400" dirty="0" err="1"/>
              <a:t>зв'язками</a:t>
            </a:r>
            <a:r>
              <a:rPr lang="ru-RU" sz="2400" dirty="0"/>
              <a:t>, в </a:t>
            </a:r>
            <a:r>
              <a:rPr lang="ru-RU" sz="2400" dirty="0" err="1"/>
              <a:t>кількості</a:t>
            </a:r>
            <a:r>
              <a:rPr lang="ru-RU" sz="2400" dirty="0"/>
              <a:t>, </a:t>
            </a:r>
            <a:r>
              <a:rPr lang="ru-RU" sz="2400" dirty="0" err="1"/>
              <a:t>достатній</a:t>
            </a:r>
            <a:r>
              <a:rPr lang="ru-RU" sz="2400" dirty="0"/>
              <a:t> для </a:t>
            </a:r>
            <a:r>
              <a:rPr lang="ru-RU" sz="2400" dirty="0" err="1"/>
              <a:t>виникнення</a:t>
            </a:r>
            <a:r>
              <a:rPr lang="ru-RU" sz="2400" dirty="0"/>
              <a:t> </a:t>
            </a:r>
            <a:r>
              <a:rPr lang="ru-RU" sz="2400" dirty="0" err="1"/>
              <a:t>їхніх</a:t>
            </a:r>
            <a:r>
              <a:rPr lang="ru-RU" sz="2400" dirty="0"/>
              <a:t> </a:t>
            </a:r>
            <a:r>
              <a:rPr lang="ru-RU" sz="2400" dirty="0" err="1"/>
              <a:t>специфічних</a:t>
            </a:r>
            <a:r>
              <a:rPr lang="ru-RU" sz="2400" dirty="0"/>
              <a:t> </a:t>
            </a:r>
            <a:r>
              <a:rPr lang="ru-RU" sz="2400" dirty="0" err="1"/>
              <a:t>властивостей</a:t>
            </a:r>
            <a:r>
              <a:rPr lang="ru-RU" sz="2400" dirty="0"/>
              <a:t>.  </a:t>
            </a:r>
          </a:p>
          <a:p>
            <a:endParaRPr lang="uk-UA" dirty="0"/>
          </a:p>
        </p:txBody>
      </p:sp>
      <p:pic>
        <p:nvPicPr>
          <p:cNvPr id="5" name="Picture 3" descr="C:\Users\Ольга\Desktop\полимеры\Syndiotactic_polyprope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2051"/>
            <a:ext cx="5047812" cy="522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~PP2511.WAV">
            <a:hlinkClick r:id="" action="ppaction://media"/>
          </p:cNvPr>
          <p:cNvPicPr>
            <a:picLocks noRot="1" noChangeAspect="1"/>
          </p:cNvPicPr>
          <p:nvPr>
            <a:wavAudioFile r:embed="rId2" name="~PP2511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32276440"/>
      </p:ext>
    </p:extLst>
  </p:cSld>
  <p:clrMapOvr>
    <a:masterClrMapping/>
  </p:clrMapOvr>
  <p:transition spd="slow" advTm="29674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6264696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 smtClean="0"/>
              <a:t>Шкіра</a:t>
            </a:r>
            <a:r>
              <a:rPr lang="en-US" dirty="0" smtClean="0"/>
              <a:t>,</a:t>
            </a:r>
            <a:r>
              <a:rPr lang="uk-UA" dirty="0" smtClean="0"/>
              <a:t> хлопок</a:t>
            </a:r>
            <a:r>
              <a:rPr lang="en-US" dirty="0" smtClean="0"/>
              <a:t>,</a:t>
            </a:r>
            <a:r>
              <a:rPr lang="uk-UA" dirty="0" smtClean="0"/>
              <a:t> цемент та глина – все це</a:t>
            </a:r>
          </a:p>
          <a:p>
            <a:pPr marL="0" indent="0" algn="ctr">
              <a:buNone/>
            </a:pPr>
            <a:r>
              <a:rPr lang="uk-UA" u="sng" dirty="0"/>
              <a:t>п</a:t>
            </a:r>
            <a:r>
              <a:rPr lang="uk-UA" u="sng" dirty="0" smtClean="0"/>
              <a:t>олімерні матеріали.</a:t>
            </a:r>
            <a:endParaRPr lang="uk-UA" u="sng" dirty="0"/>
          </a:p>
        </p:txBody>
      </p:sp>
      <p:pic>
        <p:nvPicPr>
          <p:cNvPr id="4" name="Picture 4" descr="C:\Users\Ольга\Desktop\полимеры\12635698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9" y="1700808"/>
            <a:ext cx="4569762" cy="5171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Users\Ольга\Desktop\полимеры\4117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70" y="1124744"/>
            <a:ext cx="3031332" cy="28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Ольга\Desktop\полимеры\31338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69" y="4293096"/>
            <a:ext cx="3031333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~PP3334.WAV">
            <a:hlinkClick r:id="" action="ppaction://media"/>
          </p:cNvPr>
          <p:cNvPicPr>
            <a:picLocks noRot="1" noChangeAspect="1"/>
          </p:cNvPicPr>
          <p:nvPr>
            <a:wavAudioFile r:embed="rId2" name="~PP3334.WAV"/>
          </p:nvPr>
        </p:nvPicPr>
        <p:blipFill>
          <a:blip r:embed="rId7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670648567"/>
      </p:ext>
    </p:extLst>
  </p:cSld>
  <p:clrMapOvr>
    <a:masterClrMapping/>
  </p:clrMapOvr>
  <p:transition spd="slow" advTm="17108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Особливості будови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700808"/>
            <a:ext cx="3970784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/>
              <a:t>Характерним</a:t>
            </a:r>
            <a:r>
              <a:rPr lang="ru-RU" sz="2400" b="1" dirty="0" smtClean="0"/>
              <a:t> </a:t>
            </a:r>
            <a:r>
              <a:rPr lang="ru-RU" sz="2400" b="1" dirty="0"/>
              <a:t>для </a:t>
            </a:r>
            <a:r>
              <a:rPr lang="ru-RU" sz="2400" b="1" dirty="0" err="1"/>
              <a:t>полімерів</a:t>
            </a:r>
            <a:r>
              <a:rPr lang="ru-RU" sz="2400" b="1" dirty="0"/>
              <a:t> є </a:t>
            </a:r>
            <a:r>
              <a:rPr lang="ru-RU" sz="2400" dirty="0" err="1"/>
              <a:t>наявність</a:t>
            </a:r>
            <a:r>
              <a:rPr lang="ru-RU" sz="2400" dirty="0"/>
              <a:t> </a:t>
            </a:r>
            <a:r>
              <a:rPr lang="ru-RU" sz="2400" dirty="0" err="1"/>
              <a:t>довгих</a:t>
            </a:r>
            <a:r>
              <a:rPr lang="ru-RU" sz="2400" dirty="0"/>
              <a:t> </a:t>
            </a:r>
            <a:r>
              <a:rPr lang="ru-RU" sz="2400" dirty="0" err="1"/>
              <a:t>ланцюгових</a:t>
            </a:r>
            <a:r>
              <a:rPr lang="ru-RU" sz="2400" dirty="0"/>
              <a:t> молекул з </a:t>
            </a:r>
            <a:r>
              <a:rPr lang="ru-RU" sz="2400" dirty="0" err="1"/>
              <a:t>різким</a:t>
            </a:r>
            <a:r>
              <a:rPr lang="ru-RU" sz="2400" dirty="0"/>
              <a:t> </a:t>
            </a:r>
            <a:r>
              <a:rPr lang="ru-RU" sz="2400" dirty="0" err="1"/>
              <a:t>розходженням</a:t>
            </a:r>
            <a:r>
              <a:rPr lang="ru-RU" sz="2400" dirty="0"/>
              <a:t> характеру </a:t>
            </a:r>
            <a:r>
              <a:rPr lang="ru-RU" sz="2400" dirty="0" err="1"/>
              <a:t>зв'язків</a:t>
            </a:r>
            <a:r>
              <a:rPr lang="ru-RU" sz="2400" dirty="0"/>
              <a:t> </a:t>
            </a:r>
            <a:r>
              <a:rPr lang="ru-RU" sz="2400" dirty="0" err="1"/>
              <a:t>вздовж</a:t>
            </a:r>
            <a:r>
              <a:rPr lang="ru-RU" sz="2400" dirty="0"/>
              <a:t> </a:t>
            </a:r>
            <a:r>
              <a:rPr lang="ru-RU" sz="2400" dirty="0" err="1"/>
              <a:t>ланцюга</a:t>
            </a:r>
            <a:r>
              <a:rPr lang="ru-RU" sz="2400" dirty="0"/>
              <a:t> і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ланцюгами</a:t>
            </a:r>
            <a:r>
              <a:rPr lang="ru-RU" sz="2400" dirty="0"/>
              <a:t>. </a:t>
            </a:r>
            <a:r>
              <a:rPr lang="ru-RU" sz="2400" dirty="0" err="1"/>
              <a:t>Наслідком</a:t>
            </a:r>
            <a:r>
              <a:rPr lang="ru-RU" sz="2400" dirty="0"/>
              <a:t> </a:t>
            </a:r>
            <a:r>
              <a:rPr lang="ru-RU" sz="2400" dirty="0" err="1"/>
              <a:t>цього</a:t>
            </a:r>
            <a:r>
              <a:rPr lang="ru-RU" sz="2400" dirty="0"/>
              <a:t> є </a:t>
            </a:r>
            <a:r>
              <a:rPr lang="ru-RU" sz="2400" dirty="0" err="1"/>
              <a:t>виникнення</a:t>
            </a:r>
            <a:r>
              <a:rPr lang="ru-RU" sz="2400" dirty="0"/>
              <a:t> </a:t>
            </a:r>
            <a:r>
              <a:rPr lang="ru-RU" sz="2400" dirty="0" err="1"/>
              <a:t>гнучкості</a:t>
            </a:r>
            <a:r>
              <a:rPr lang="ru-RU" sz="2400" dirty="0"/>
              <a:t> </a:t>
            </a:r>
            <a:r>
              <a:rPr lang="ru-RU" sz="2400" dirty="0" err="1"/>
              <a:t>ланцюгової</a:t>
            </a:r>
            <a:r>
              <a:rPr lang="ru-RU" sz="2400" dirty="0"/>
              <a:t> </a:t>
            </a:r>
            <a:r>
              <a:rPr lang="ru-RU" sz="2400" dirty="0" err="1"/>
              <a:t>молекули</a:t>
            </a:r>
            <a:r>
              <a:rPr lang="ru-RU" sz="2400" dirty="0"/>
              <a:t>. Вона </a:t>
            </a:r>
            <a:r>
              <a:rPr lang="ru-RU" sz="2400" dirty="0" err="1"/>
              <a:t>полягає</a:t>
            </a:r>
            <a:r>
              <a:rPr lang="ru-RU" sz="2400" dirty="0"/>
              <a:t> в </a:t>
            </a:r>
            <a:r>
              <a:rPr lang="ru-RU" sz="2400" dirty="0" err="1"/>
              <a:t>її</a:t>
            </a:r>
            <a:r>
              <a:rPr lang="ru-RU" sz="2400" dirty="0"/>
              <a:t> </a:t>
            </a:r>
            <a:r>
              <a:rPr lang="ru-RU" sz="2400" dirty="0" err="1"/>
              <a:t>здатність</a:t>
            </a:r>
            <a:r>
              <a:rPr lang="ru-RU" sz="2400" dirty="0"/>
              <a:t> </a:t>
            </a:r>
            <a:r>
              <a:rPr lang="ru-RU" sz="2400" dirty="0" err="1"/>
              <a:t>змінювати</a:t>
            </a:r>
            <a:r>
              <a:rPr lang="ru-RU" sz="2400" dirty="0"/>
              <a:t> форму </a:t>
            </a:r>
            <a:r>
              <a:rPr lang="ru-RU" sz="2400" dirty="0" err="1"/>
              <a:t>під</a:t>
            </a:r>
            <a:r>
              <a:rPr lang="ru-RU" sz="2400" dirty="0"/>
              <a:t> </a:t>
            </a:r>
            <a:r>
              <a:rPr lang="ru-RU" sz="2400" dirty="0" err="1"/>
              <a:t>впливом</a:t>
            </a:r>
            <a:r>
              <a:rPr lang="ru-RU" sz="2400" dirty="0"/>
              <a:t> </a:t>
            </a:r>
            <a:r>
              <a:rPr lang="ru-RU" sz="2400" dirty="0" err="1"/>
              <a:t>температури</a:t>
            </a:r>
            <a:r>
              <a:rPr lang="ru-RU" sz="2400" dirty="0"/>
              <a:t> (</a:t>
            </a:r>
            <a:r>
              <a:rPr lang="ru-RU" sz="2400" dirty="0" err="1"/>
              <a:t>термопластичність</a:t>
            </a:r>
            <a:r>
              <a:rPr lang="ru-RU" sz="2400" dirty="0"/>
              <a:t>).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61" y="2348880"/>
            <a:ext cx="4286250" cy="281940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~PP1866.WAV">
            <a:hlinkClick r:id="" action="ppaction://media"/>
          </p:cNvPr>
          <p:cNvPicPr>
            <a:picLocks noRot="1" noChangeAspect="1"/>
          </p:cNvPicPr>
          <p:nvPr>
            <a:wavAudioFile r:embed="rId2" name="~PP1866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72539408"/>
      </p:ext>
    </p:extLst>
  </p:cSld>
  <p:clrMapOvr>
    <a:masterClrMapping/>
  </p:clrMapOvr>
  <p:transition spd="slow" advTm="35302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Класифікація за походженням</a:t>
            </a:r>
            <a:endParaRPr lang="uk-UA" dirty="0"/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30257017"/>
              </p:ext>
            </p:extLst>
          </p:nvPr>
        </p:nvGraphicFramePr>
        <p:xfrm>
          <a:off x="500063" y="1928813"/>
          <a:ext cx="828678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~PP2150.WAV">
            <a:hlinkClick r:id="" action="ppaction://media"/>
          </p:cNvPr>
          <p:cNvPicPr>
            <a:picLocks noRot="1" noChangeAspect="1"/>
          </p:cNvPicPr>
          <p:nvPr>
            <a:wavAudioFile r:embed="rId2" name="~PP2150.WAV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240070568"/>
      </p:ext>
    </p:extLst>
  </p:cSld>
  <p:clrMapOvr>
    <a:masterClrMapping/>
  </p:clrMapOvr>
  <p:transition spd="slow" advTm="20643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За типом ланцюгів</a:t>
            </a:r>
            <a:endParaRPr lang="uk-UA" dirty="0"/>
          </a:p>
        </p:txBody>
      </p:sp>
      <p:graphicFrame>
        <p:nvGraphicFramePr>
          <p:cNvPr id="4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12152995"/>
              </p:ext>
            </p:extLst>
          </p:nvPr>
        </p:nvGraphicFramePr>
        <p:xfrm>
          <a:off x="500063" y="200025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~PP3363.WAV">
            <a:hlinkClick r:id="" action="ppaction://media"/>
          </p:cNvPr>
          <p:cNvPicPr>
            <a:picLocks noRot="1" noChangeAspect="1"/>
          </p:cNvPicPr>
          <p:nvPr>
            <a:wavAudioFile r:embed="rId2" name="~PP3363.WAV"/>
          </p:nvPr>
        </p:nvPicPr>
        <p:blipFill>
          <a:blip r:embed="rId9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814978935"/>
      </p:ext>
    </p:extLst>
  </p:cSld>
  <p:clrMapOvr>
    <a:masterClrMapping/>
  </p:clrMapOvr>
  <p:transition spd="slow" advTm="17474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Властивості полімерів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89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Лінійні</a:t>
            </a:r>
            <a:r>
              <a:rPr lang="ru-RU" dirty="0" smtClean="0"/>
              <a:t> </a:t>
            </a:r>
            <a:r>
              <a:rPr lang="ru-RU" dirty="0" err="1"/>
              <a:t>полімери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специфічний</a:t>
            </a:r>
            <a:r>
              <a:rPr lang="ru-RU" dirty="0"/>
              <a:t> комплексом </a:t>
            </a:r>
            <a:r>
              <a:rPr lang="ru-RU" dirty="0" err="1"/>
              <a:t>фізико-хімічних</a:t>
            </a:r>
            <a:r>
              <a:rPr lang="ru-RU" dirty="0"/>
              <a:t> і </a:t>
            </a:r>
            <a:r>
              <a:rPr lang="ru-RU" dirty="0" err="1"/>
              <a:t>механічних</a:t>
            </a:r>
            <a:r>
              <a:rPr lang="ru-RU" dirty="0"/>
              <a:t> </a:t>
            </a:r>
            <a:r>
              <a:rPr lang="ru-RU" dirty="0" err="1"/>
              <a:t>властивостей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 err="1"/>
              <a:t>утворювати</a:t>
            </a:r>
            <a:r>
              <a:rPr lang="ru-RU" dirty="0"/>
              <a:t> </a:t>
            </a:r>
            <a:r>
              <a:rPr lang="ru-RU" dirty="0" err="1"/>
              <a:t>високоміцні</a:t>
            </a:r>
            <a:r>
              <a:rPr lang="ru-RU" dirty="0"/>
              <a:t> волокна і </a:t>
            </a:r>
            <a:r>
              <a:rPr lang="ru-RU" dirty="0" err="1" smtClean="0"/>
              <a:t>плівки</a:t>
            </a:r>
            <a:r>
              <a:rPr lang="ru-RU" i="1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/>
              <a:t>до великих </a:t>
            </a:r>
            <a:r>
              <a:rPr lang="ru-RU" dirty="0" err="1"/>
              <a:t>оборотних</a:t>
            </a:r>
            <a:r>
              <a:rPr lang="ru-RU" dirty="0"/>
              <a:t> </a:t>
            </a:r>
            <a:r>
              <a:rPr lang="ru-RU" dirty="0" err="1" smtClean="0"/>
              <a:t>деформацій</a:t>
            </a:r>
            <a:r>
              <a:rPr lang="ru-RU" dirty="0"/>
              <a:t>.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Здатність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високоеластичному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набухати</a:t>
            </a:r>
            <a:r>
              <a:rPr lang="ru-RU" dirty="0"/>
              <a:t> перед </a:t>
            </a:r>
            <a:r>
              <a:rPr lang="ru-RU" dirty="0" err="1" smtClean="0"/>
              <a:t>розчиненням</a:t>
            </a:r>
            <a:r>
              <a:rPr lang="ru-RU" dirty="0"/>
              <a:t>.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 </a:t>
            </a:r>
            <a:r>
              <a:rPr lang="ru-RU" dirty="0" err="1" smtClean="0"/>
              <a:t>Висока</a:t>
            </a:r>
            <a:r>
              <a:rPr lang="ru-RU" dirty="0" smtClean="0"/>
              <a:t> </a:t>
            </a:r>
            <a:r>
              <a:rPr lang="ru-RU" dirty="0" err="1"/>
              <a:t>в'язкість</a:t>
            </a:r>
            <a:r>
              <a:rPr lang="ru-RU" dirty="0"/>
              <a:t> </a:t>
            </a:r>
            <a:r>
              <a:rPr lang="ru-RU" dirty="0" err="1"/>
              <a:t>розчинів</a:t>
            </a:r>
            <a:r>
              <a:rPr lang="ru-RU" i="1" dirty="0"/>
              <a:t>.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" name="~PP2885.WAV">
            <a:hlinkClick r:id="" action="ppaction://media"/>
          </p:cNvPr>
          <p:cNvPicPr>
            <a:picLocks noRot="1" noChangeAspect="1"/>
          </p:cNvPicPr>
          <p:nvPr>
            <a:wavAudioFile r:embed="rId2" name="~PP288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509387135"/>
      </p:ext>
    </p:extLst>
  </p:cSld>
  <p:clrMapOvr>
    <a:masterClrMapping/>
  </p:clrMapOvr>
  <p:transition spd="slow" advTm="40402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5|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1|13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7|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2|8.7|6.2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|3.9|3.7|3.8|3.2|3.6|3.6|3.7|5.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17.1|1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9|1.6|4.8|4.4|8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</TotalTime>
  <Words>458</Words>
  <Application>Microsoft Office PowerPoint</Application>
  <PresentationFormat>Экран (4:3)</PresentationFormat>
  <Paragraphs>68</Paragraphs>
  <Slides>19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Презентація на тему: “Полімери” </vt:lpstr>
      <vt:lpstr>Зміст</vt:lpstr>
      <vt:lpstr>Актуальність презентації</vt:lpstr>
      <vt:lpstr>Полімери – загальні знання</vt:lpstr>
      <vt:lpstr>Слайд 5</vt:lpstr>
      <vt:lpstr>Особливості будови</vt:lpstr>
      <vt:lpstr>Класифікація за походженням</vt:lpstr>
      <vt:lpstr>За типом ланцюгів</vt:lpstr>
      <vt:lpstr>Властивості полімерів</vt:lpstr>
      <vt:lpstr>Застування у промиловості</vt:lpstr>
      <vt:lpstr>Слайд 11</vt:lpstr>
      <vt:lpstr>Застування у приладобудуванні</vt:lpstr>
      <vt:lpstr>Слайд 13</vt:lpstr>
      <vt:lpstr>Застосування у будівництві</vt:lpstr>
      <vt:lpstr>Слайд 15</vt:lpstr>
      <vt:lpstr>Застосування у господарстві</vt:lpstr>
      <vt:lpstr>Обсяг випуску полімерів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на тему: “Полімери”</dc:title>
  <dc:creator>Роман</dc:creator>
  <cp:lastModifiedBy>Роман</cp:lastModifiedBy>
  <cp:revision>12</cp:revision>
  <dcterms:created xsi:type="dcterms:W3CDTF">2013-03-09T09:50:23Z</dcterms:created>
  <dcterms:modified xsi:type="dcterms:W3CDTF">2013-03-09T11:45:10Z</dcterms:modified>
</cp:coreProperties>
</file>