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0" r:id="rId9"/>
    <p:sldId id="267" r:id="rId10"/>
    <p:sldId id="261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A43BDB-C3F9-441B-81DF-A56E9440CC3F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ACAE6B-8E15-46CC-A6EC-B61B9EC4B31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92088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на тему: </a:t>
            </a:r>
            <a:br>
              <a:rPr lang="ru-RU" dirty="0" smtClean="0"/>
            </a:br>
            <a:r>
              <a:rPr lang="ru-RU" dirty="0" smtClean="0"/>
              <a:t>«Х</a:t>
            </a:r>
            <a:r>
              <a:rPr lang="uk-UA" dirty="0" smtClean="0"/>
              <a:t>і</a:t>
            </a:r>
            <a:r>
              <a:rPr lang="ru-RU" dirty="0" err="1" smtClean="0"/>
              <a:t>мія</a:t>
            </a:r>
            <a:r>
              <a:rPr lang="ru-RU" dirty="0" smtClean="0"/>
              <a:t> у </a:t>
            </a:r>
            <a:r>
              <a:rPr lang="ru-RU" dirty="0" err="1" smtClean="0"/>
              <a:t>побуті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9593" y="5013176"/>
            <a:ext cx="8037977" cy="1680592"/>
          </a:xfrm>
        </p:spPr>
        <p:txBody>
          <a:bodyPr/>
          <a:lstStyle/>
          <a:p>
            <a:r>
              <a:rPr lang="uk-UA" dirty="0" smtClean="0"/>
              <a:t>Виконала:Коновалова Марина</a:t>
            </a:r>
            <a:br>
              <a:rPr lang="uk-UA" dirty="0" smtClean="0"/>
            </a:br>
            <a:r>
              <a:rPr lang="uk-UA" dirty="0" smtClean="0"/>
              <a:t>11-А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3233"/>
            <a:ext cx="6696744" cy="274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9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Клей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373616" cy="496855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Клей — </a:t>
            </a:r>
            <a:r>
              <a:rPr lang="ru-RU" dirty="0" err="1"/>
              <a:t>розчин</a:t>
            </a:r>
            <a:r>
              <a:rPr lang="ru-RU" dirty="0"/>
              <a:t>, </a:t>
            </a:r>
            <a:r>
              <a:rPr lang="ru-RU" dirty="0" err="1"/>
              <a:t>дисперсія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розплав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високомолекулярних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з'єднання</a:t>
            </a:r>
            <a:r>
              <a:rPr lang="ru-RU" dirty="0"/>
              <a:t> (</a:t>
            </a:r>
            <a:r>
              <a:rPr lang="ru-RU" dirty="0" err="1"/>
              <a:t>склеювання</a:t>
            </a:r>
            <a:r>
              <a:rPr lang="ru-RU" dirty="0"/>
              <a:t>)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склеюваними</a:t>
            </a:r>
            <a:r>
              <a:rPr lang="ru-RU" dirty="0"/>
              <a:t> </a:t>
            </a:r>
            <a:r>
              <a:rPr lang="ru-RU" dirty="0" err="1"/>
              <a:t>поверхнями</a:t>
            </a:r>
            <a:r>
              <a:rPr lang="ru-RU" dirty="0"/>
              <a:t> та </a:t>
            </a:r>
            <a:r>
              <a:rPr lang="ru-RU" dirty="0" err="1"/>
              <a:t>клейовим</a:t>
            </a:r>
            <a:r>
              <a:rPr lang="ru-RU" dirty="0"/>
              <a:t> </a:t>
            </a:r>
            <a:r>
              <a:rPr lang="ru-RU" dirty="0" err="1"/>
              <a:t>прошарком</a:t>
            </a:r>
            <a:r>
              <a:rPr lang="ru-RU" dirty="0"/>
              <a:t> </a:t>
            </a:r>
            <a:r>
              <a:rPr lang="ru-RU" dirty="0" err="1"/>
              <a:t>міцних</a:t>
            </a:r>
            <a:r>
              <a:rPr lang="ru-RU" dirty="0"/>
              <a:t> </a:t>
            </a:r>
            <a:r>
              <a:rPr lang="ru-RU" dirty="0" err="1"/>
              <a:t>адгезійних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обумовлених</a:t>
            </a:r>
            <a:r>
              <a:rPr lang="ru-RU" dirty="0"/>
              <a:t> </a:t>
            </a:r>
            <a:r>
              <a:rPr lang="ru-RU" dirty="0" err="1"/>
              <a:t>міжмолекулярною</a:t>
            </a:r>
            <a:r>
              <a:rPr lang="ru-RU" dirty="0"/>
              <a:t> та </a:t>
            </a:r>
            <a:r>
              <a:rPr lang="ru-RU" dirty="0" err="1"/>
              <a:t>міжатомною</a:t>
            </a:r>
            <a:r>
              <a:rPr lang="ru-RU" dirty="0"/>
              <a:t> </a:t>
            </a:r>
            <a:r>
              <a:rPr lang="ru-RU" dirty="0" err="1"/>
              <a:t>взаємодією</a:t>
            </a:r>
            <a:r>
              <a:rPr lang="ru-RU" dirty="0"/>
              <a:t>. </a:t>
            </a:r>
            <a:r>
              <a:rPr lang="ru-RU" dirty="0" err="1"/>
              <a:t>Адгезійні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посилюються</a:t>
            </a:r>
            <a:r>
              <a:rPr lang="ru-RU" dirty="0"/>
              <a:t> </a:t>
            </a:r>
            <a:r>
              <a:rPr lang="ru-RU" dirty="0" err="1"/>
              <a:t>взаємною</a:t>
            </a:r>
            <a:r>
              <a:rPr lang="ru-RU" dirty="0"/>
              <a:t> </a:t>
            </a:r>
            <a:r>
              <a:rPr lang="ru-RU" dirty="0" err="1"/>
              <a:t>дифузією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контактують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</a:t>
            </a:r>
            <a:r>
              <a:rPr lang="ru-RU" dirty="0"/>
              <a:t>доброго </a:t>
            </a:r>
            <a:r>
              <a:rPr lang="ru-RU" dirty="0" err="1"/>
              <a:t>прилягання</a:t>
            </a:r>
            <a:r>
              <a:rPr lang="ru-RU" dirty="0"/>
              <a:t> один з </a:t>
            </a:r>
            <a:r>
              <a:rPr lang="ru-RU" dirty="0" err="1"/>
              <a:t>матеріалів</a:t>
            </a:r>
            <a:r>
              <a:rPr lang="ru-RU" dirty="0"/>
              <a:t> — клей —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пластичним</a:t>
            </a:r>
            <a:r>
              <a:rPr lang="ru-RU" dirty="0"/>
              <a:t>, а </a:t>
            </a:r>
            <a:r>
              <a:rPr lang="ru-RU" dirty="0" err="1"/>
              <a:t>другий</a:t>
            </a:r>
            <a:r>
              <a:rPr lang="ru-RU" dirty="0"/>
              <a:t> — твердим.</a:t>
            </a:r>
          </a:p>
          <a:p>
            <a:endParaRPr lang="ru-RU" dirty="0"/>
          </a:p>
          <a:p>
            <a:r>
              <a:rPr lang="ru-RU" dirty="0" err="1"/>
              <a:t>Клеї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за все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в'язкі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пасти, </a:t>
            </a:r>
            <a:r>
              <a:rPr lang="ru-RU" dirty="0" err="1"/>
              <a:t>клеї-розплави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та </a:t>
            </a:r>
            <a:r>
              <a:rPr lang="ru-RU" dirty="0" err="1"/>
              <a:t>можуть</a:t>
            </a:r>
            <a:r>
              <a:rPr lang="ru-RU" dirty="0"/>
              <a:t> бути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, </a:t>
            </a:r>
            <a:r>
              <a:rPr lang="ru-RU" dirty="0" err="1"/>
              <a:t>стержнів</a:t>
            </a:r>
            <a:r>
              <a:rPr lang="ru-RU" dirty="0"/>
              <a:t>, </a:t>
            </a:r>
            <a:r>
              <a:rPr lang="ru-RU" dirty="0" err="1"/>
              <a:t>брусків</a:t>
            </a:r>
            <a:r>
              <a:rPr lang="ru-RU" dirty="0"/>
              <a:t>, гранул.</a:t>
            </a:r>
          </a:p>
          <a:p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випускає</a:t>
            </a:r>
            <a:r>
              <a:rPr lang="ru-RU" dirty="0"/>
              <a:t> великий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 smtClean="0"/>
              <a:t>клеїв</a:t>
            </a:r>
            <a:r>
              <a:rPr lang="ru-RU" dirty="0"/>
              <a:t>.  </a:t>
            </a:r>
            <a:r>
              <a:rPr lang="ru-RU" dirty="0" err="1" smtClean="0"/>
              <a:t>Міцність</a:t>
            </a:r>
            <a:r>
              <a:rPr lang="ru-RU" dirty="0" smtClean="0"/>
              <a:t> </a:t>
            </a:r>
            <a:r>
              <a:rPr lang="ru-RU" dirty="0" err="1" smtClean="0"/>
              <a:t>зчеплення</a:t>
            </a:r>
            <a:r>
              <a:rPr lang="ru-RU" dirty="0" smtClean="0"/>
              <a:t>  </a:t>
            </a:r>
            <a:r>
              <a:rPr lang="ru-RU" dirty="0"/>
              <a:t>клею 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склеюваних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 силами </a:t>
            </a:r>
            <a:r>
              <a:rPr lang="ru-RU" dirty="0" err="1" smtClean="0"/>
              <a:t>міжмолекулярної</a:t>
            </a:r>
            <a:r>
              <a:rPr lang="ru-RU" dirty="0" smtClean="0"/>
              <a:t> </a:t>
            </a:r>
            <a:r>
              <a:rPr lang="ru-RU" dirty="0" err="1"/>
              <a:t>взаємодії</a:t>
            </a:r>
            <a:r>
              <a:rPr lang="ru-RU" dirty="0"/>
              <a:t> (</a:t>
            </a:r>
            <a:r>
              <a:rPr lang="ru-RU" dirty="0" err="1"/>
              <a:t>електростатичними</a:t>
            </a:r>
            <a:r>
              <a:rPr lang="ru-RU" dirty="0"/>
              <a:t> силами)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силами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смол, </a:t>
            </a:r>
            <a:r>
              <a:rPr lang="ru-RU" dirty="0" err="1"/>
              <a:t>клеїв</a:t>
            </a:r>
            <a:r>
              <a:rPr lang="ru-RU" dirty="0"/>
              <a:t> і </a:t>
            </a:r>
            <a:r>
              <a:rPr lang="ru-RU" dirty="0" err="1"/>
              <a:t>лаків</a:t>
            </a:r>
            <a:r>
              <a:rPr lang="ru-RU" dirty="0"/>
              <a:t> належать </a:t>
            </a:r>
            <a:r>
              <a:rPr lang="ru-RU" dirty="0" err="1"/>
              <a:t>епоксидні</a:t>
            </a:r>
            <a:r>
              <a:rPr lang="ru-RU" dirty="0"/>
              <a:t>.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 smtClean="0"/>
              <a:t>властивависока</a:t>
            </a:r>
            <a:r>
              <a:rPr lang="ru-RU" dirty="0" smtClean="0"/>
              <a:t> </a:t>
            </a:r>
            <a:r>
              <a:rPr lang="ru-RU" dirty="0" err="1"/>
              <a:t>липкість</a:t>
            </a:r>
            <a:r>
              <a:rPr lang="ru-RU" dirty="0"/>
              <a:t> до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порцеляни</a:t>
            </a:r>
            <a:r>
              <a:rPr lang="ru-RU" dirty="0"/>
              <a:t>,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пластмас</a:t>
            </a:r>
            <a:r>
              <a:rPr lang="ru-RU" dirty="0"/>
              <a:t>, дерева та </a:t>
            </a:r>
            <a:r>
              <a:rPr lang="ru-RU" dirty="0" err="1" smtClean="0"/>
              <a:t>висока</a:t>
            </a:r>
            <a:r>
              <a:rPr lang="ru-RU" dirty="0" smtClean="0"/>
              <a:t> межа </a:t>
            </a:r>
            <a:r>
              <a:rPr lang="ru-RU" dirty="0" err="1"/>
              <a:t>міцності</a:t>
            </a:r>
            <a:r>
              <a:rPr lang="ru-RU" dirty="0"/>
              <a:t>. У </a:t>
            </a:r>
            <a:r>
              <a:rPr lang="ru-RU" dirty="0" err="1"/>
              <a:t>побуті</a:t>
            </a:r>
            <a:r>
              <a:rPr lang="ru-RU" dirty="0"/>
              <a:t> 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клеї</a:t>
            </a:r>
            <a:r>
              <a:rPr lang="ru-RU" dirty="0" smtClean="0"/>
              <a:t> </a:t>
            </a:r>
            <a:r>
              <a:rPr lang="ru-RU" dirty="0"/>
              <a:t>типу БФ, </a:t>
            </a:r>
            <a:r>
              <a:rPr lang="ru-RU" dirty="0" smtClean="0"/>
              <a:t>БФ-2, БФ-5</a:t>
            </a:r>
            <a:r>
              <a:rPr lang="ru-RU" dirty="0"/>
              <a:t>, </a:t>
            </a:r>
            <a:r>
              <a:rPr lang="ru-RU" dirty="0" err="1"/>
              <a:t>виготовлені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фенол </a:t>
            </a:r>
            <a:r>
              <a:rPr lang="ru-RU" dirty="0" err="1"/>
              <a:t>формальдегідних</a:t>
            </a:r>
            <a:r>
              <a:rPr lang="ru-RU" dirty="0"/>
              <a:t> смол.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7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1776"/>
            <a:ext cx="8229600" cy="139903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Лакофарбові</a:t>
            </a:r>
            <a:r>
              <a:rPr lang="ru-RU" dirty="0" smtClean="0"/>
              <a:t> </a:t>
            </a:r>
            <a:r>
              <a:rPr lang="ru-RU" dirty="0" err="1"/>
              <a:t>матеріали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5256584" cy="5328592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Лакофарбові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i="1" dirty="0" err="1"/>
              <a:t>оліфи</a:t>
            </a:r>
            <a:r>
              <a:rPr lang="ru-RU" i="1" dirty="0"/>
              <a:t>, лаки, </a:t>
            </a:r>
            <a:r>
              <a:rPr lang="ru-RU" i="1" dirty="0" err="1"/>
              <a:t>фарби</a:t>
            </a:r>
            <a:r>
              <a:rPr lang="ru-RU" i="1" dirty="0"/>
              <a:t>, </a:t>
            </a:r>
            <a:r>
              <a:rPr lang="ru-RU" i="1" dirty="0" err="1"/>
              <a:t>емалі</a:t>
            </a:r>
            <a:r>
              <a:rPr lang="ru-RU" i="1" dirty="0"/>
              <a:t>, </a:t>
            </a:r>
            <a:r>
              <a:rPr lang="ru-RU" i="1" dirty="0" err="1"/>
              <a:t>ґрунтовки</a:t>
            </a:r>
            <a:r>
              <a:rPr lang="ru-RU" i="1" dirty="0"/>
              <a:t>, </a:t>
            </a:r>
            <a:r>
              <a:rPr lang="ru-RU" i="1" dirty="0" err="1"/>
              <a:t>шпатльовки</a:t>
            </a:r>
            <a:r>
              <a:rPr lang="ru-RU" i="1" dirty="0"/>
              <a:t> і </a:t>
            </a:r>
            <a:r>
              <a:rPr lang="ru-RU" i="1" dirty="0" err="1"/>
              <a:t>допоміжні</a:t>
            </a:r>
            <a:r>
              <a:rPr lang="ru-RU" i="1" dirty="0"/>
              <a:t> </a:t>
            </a:r>
            <a:r>
              <a:rPr lang="ru-RU" i="1" dirty="0" err="1"/>
              <a:t>матеріали</a:t>
            </a:r>
            <a:r>
              <a:rPr lang="ru-RU" i="1" dirty="0"/>
              <a:t> для </a:t>
            </a:r>
            <a:r>
              <a:rPr lang="ru-RU" i="1" dirty="0" err="1"/>
              <a:t>обробки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до </a:t>
            </a:r>
            <a:r>
              <a:rPr lang="ru-RU" dirty="0" err="1"/>
              <a:t>зовнішніх</a:t>
            </a:r>
            <a:r>
              <a:rPr lang="ru-RU" dirty="0"/>
              <a:t> умов </a:t>
            </a:r>
            <a:r>
              <a:rPr lang="ru-RU" dirty="0" err="1"/>
              <a:t>покриття</a:t>
            </a:r>
            <a:r>
              <a:rPr lang="ru-RU" dirty="0"/>
              <a:t> і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естетичні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Лакофарбові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–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/>
              <a:t>складові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плівкоутворюючі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(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полімери</a:t>
            </a:r>
            <a:r>
              <a:rPr lang="ru-RU" dirty="0"/>
              <a:t>, </a:t>
            </a:r>
            <a:r>
              <a:rPr lang="ru-RU" dirty="0" err="1"/>
              <a:t>рослинні</a:t>
            </a:r>
            <a:r>
              <a:rPr lang="ru-RU" dirty="0"/>
              <a:t> масла,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жирні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ефіри</a:t>
            </a:r>
            <a:r>
              <a:rPr lang="ru-RU" dirty="0"/>
              <a:t> </a:t>
            </a:r>
            <a:r>
              <a:rPr lang="ru-RU" dirty="0" err="1"/>
              <a:t>целюлози</a:t>
            </a:r>
            <a:r>
              <a:rPr lang="ru-RU" dirty="0"/>
              <a:t>, </a:t>
            </a:r>
            <a:r>
              <a:rPr lang="ru-RU" dirty="0" err="1"/>
              <a:t>нафтопродукти</a:t>
            </a:r>
            <a:r>
              <a:rPr lang="ru-RU" dirty="0"/>
              <a:t>, </a:t>
            </a:r>
            <a:r>
              <a:rPr lang="ru-RU" dirty="0" err="1"/>
              <a:t>клеї</a:t>
            </a:r>
            <a:r>
              <a:rPr lang="ru-RU" dirty="0"/>
              <a:t>, </a:t>
            </a:r>
            <a:r>
              <a:rPr lang="ru-RU" dirty="0" err="1"/>
              <a:t>силікати</a:t>
            </a:r>
            <a:r>
              <a:rPr lang="ru-RU" dirty="0"/>
              <a:t>), </a:t>
            </a:r>
            <a:r>
              <a:rPr lang="ru-RU" dirty="0" err="1"/>
              <a:t>пігменти</a:t>
            </a:r>
            <a:r>
              <a:rPr lang="ru-RU" dirty="0"/>
              <a:t> (</a:t>
            </a:r>
            <a:r>
              <a:rPr lang="ru-RU" dirty="0" err="1"/>
              <a:t>сухі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), </a:t>
            </a:r>
            <a:r>
              <a:rPr lang="ru-RU" dirty="0" err="1"/>
              <a:t>наповнювачі</a:t>
            </a:r>
            <a:r>
              <a:rPr lang="ru-RU" dirty="0"/>
              <a:t> (</a:t>
            </a:r>
            <a:r>
              <a:rPr lang="ru-RU" dirty="0" err="1"/>
              <a:t>крейда</a:t>
            </a:r>
            <a:r>
              <a:rPr lang="ru-RU" dirty="0"/>
              <a:t>, тальк, </a:t>
            </a:r>
            <a:r>
              <a:rPr lang="ru-RU" dirty="0" err="1"/>
              <a:t>каолін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розчинники</a:t>
            </a:r>
            <a:r>
              <a:rPr lang="ru-RU" dirty="0"/>
              <a:t> (скипидар, бензин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сикативи</a:t>
            </a:r>
            <a:r>
              <a:rPr lang="ru-RU" dirty="0"/>
              <a:t> – </a:t>
            </a:r>
            <a:r>
              <a:rPr lang="ru-RU" dirty="0" err="1"/>
              <a:t>прискорювачі</a:t>
            </a:r>
            <a:r>
              <a:rPr lang="ru-RU" dirty="0"/>
              <a:t> </a:t>
            </a:r>
            <a:r>
              <a:rPr lang="ru-RU" dirty="0" err="1"/>
              <a:t>висихання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Якість</a:t>
            </a:r>
            <a:r>
              <a:rPr lang="ru-RU" dirty="0"/>
              <a:t> ЛФМ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споживчими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. </a:t>
            </a:r>
            <a:r>
              <a:rPr lang="ru-RU" dirty="0" err="1"/>
              <a:t>Безпечність</a:t>
            </a:r>
            <a:r>
              <a:rPr lang="ru-RU" dirty="0"/>
              <a:t> ЛФМ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складу,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шкідливо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ЛФМ </a:t>
            </a:r>
            <a:r>
              <a:rPr lang="ru-RU" dirty="0" err="1"/>
              <a:t>прилипати</a:t>
            </a:r>
            <a:r>
              <a:rPr lang="ru-RU" dirty="0"/>
              <a:t> до </a:t>
            </a:r>
            <a:r>
              <a:rPr lang="ru-RU" dirty="0" err="1"/>
              <a:t>поверхні</a:t>
            </a:r>
            <a:r>
              <a:rPr lang="ru-RU" dirty="0"/>
              <a:t> і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до </a:t>
            </a:r>
            <a:r>
              <a:rPr lang="ru-RU" dirty="0" err="1"/>
              <a:t>зовнішніх</a:t>
            </a:r>
            <a:r>
              <a:rPr lang="ru-RU" dirty="0"/>
              <a:t> умов </a:t>
            </a:r>
            <a:r>
              <a:rPr lang="ru-RU" dirty="0" err="1"/>
              <a:t>покриття</a:t>
            </a:r>
            <a:r>
              <a:rPr lang="ru-RU" dirty="0"/>
              <a:t>. До </a:t>
            </a:r>
            <a:r>
              <a:rPr lang="ru-RU" dirty="0" err="1"/>
              <a:t>ергономічних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зручність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, яка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висихання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висихати</a:t>
            </a:r>
            <a:r>
              <a:rPr lang="ru-RU" dirty="0"/>
              <a:t>. </a:t>
            </a:r>
            <a:r>
              <a:rPr lang="ru-RU" dirty="0" err="1"/>
              <a:t>Надійність</a:t>
            </a:r>
            <a:r>
              <a:rPr lang="ru-RU" dirty="0"/>
              <a:t> ЛФМ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зберігаємістю</a:t>
            </a:r>
            <a:r>
              <a:rPr lang="ru-RU" dirty="0"/>
              <a:t>, </a:t>
            </a:r>
            <a:r>
              <a:rPr lang="ru-RU" dirty="0" err="1"/>
              <a:t>довговічністю</a:t>
            </a:r>
            <a:r>
              <a:rPr lang="ru-RU" dirty="0"/>
              <a:t> і </a:t>
            </a:r>
            <a:r>
              <a:rPr lang="ru-RU" dirty="0" err="1"/>
              <a:t>ремонтопридатністю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. </a:t>
            </a:r>
            <a:r>
              <a:rPr lang="ru-RU" dirty="0" err="1"/>
              <a:t>Естетичні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обумовлені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, </a:t>
            </a:r>
            <a:r>
              <a:rPr lang="ru-RU" dirty="0" err="1"/>
              <a:t>блиском</a:t>
            </a:r>
            <a:r>
              <a:rPr lang="ru-RU" dirty="0"/>
              <a:t> і </a:t>
            </a:r>
            <a:r>
              <a:rPr lang="ru-RU" dirty="0" err="1"/>
              <a:t>прозорістю</a:t>
            </a:r>
            <a:r>
              <a:rPr lang="ru-RU" dirty="0"/>
              <a:t> ЛФМ і </a:t>
            </a:r>
            <a:r>
              <a:rPr lang="ru-RU" dirty="0" err="1"/>
              <a:t>покриття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21" y="1440094"/>
            <a:ext cx="3173934" cy="237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4005065"/>
            <a:ext cx="32509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Х</a:t>
            </a:r>
            <a:r>
              <a:rPr lang="ru-RU" dirty="0" err="1" smtClean="0"/>
              <a:t>імічна</a:t>
            </a:r>
            <a:r>
              <a:rPr lang="ru-RU" dirty="0" smtClean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набула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широкого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Мийні</a:t>
            </a:r>
            <a:r>
              <a:rPr lang="ru-RU" dirty="0"/>
              <a:t>, </a:t>
            </a:r>
            <a:r>
              <a:rPr lang="ru-RU" dirty="0" err="1"/>
              <a:t>чистячі</a:t>
            </a:r>
            <a:r>
              <a:rPr lang="ru-RU" dirty="0"/>
              <a:t>, </a:t>
            </a:r>
            <a:r>
              <a:rPr lang="ru-RU" dirty="0" err="1"/>
              <a:t>дезінфікуючі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догляду за </a:t>
            </a:r>
            <a:r>
              <a:rPr lang="ru-RU" dirty="0" err="1"/>
              <a:t>меблями</a:t>
            </a:r>
            <a:r>
              <a:rPr lang="ru-RU" dirty="0"/>
              <a:t> й </a:t>
            </a:r>
            <a:r>
              <a:rPr lang="ru-RU" dirty="0" err="1"/>
              <a:t>підлогою</a:t>
            </a:r>
            <a:r>
              <a:rPr lang="ru-RU" dirty="0"/>
              <a:t>,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комахами</a:t>
            </a:r>
            <a:r>
              <a:rPr lang="ru-RU" dirty="0"/>
              <a:t> і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вибілювання</a:t>
            </a:r>
            <a:r>
              <a:rPr lang="ru-RU" dirty="0"/>
              <a:t>, </a:t>
            </a:r>
            <a:r>
              <a:rPr lang="ru-RU" dirty="0" err="1"/>
              <a:t>підкрохмалювання</a:t>
            </a:r>
            <a:r>
              <a:rPr lang="ru-RU" dirty="0"/>
              <a:t>, </a:t>
            </a:r>
            <a:r>
              <a:rPr lang="ru-RU" dirty="0" err="1"/>
              <a:t>підсинювання</a:t>
            </a:r>
            <a:r>
              <a:rPr lang="ru-RU" dirty="0"/>
              <a:t>,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, </a:t>
            </a:r>
            <a:r>
              <a:rPr lang="ru-RU" dirty="0" err="1"/>
              <a:t>клеї</a:t>
            </a:r>
            <a:r>
              <a:rPr lang="ru-RU" dirty="0"/>
              <a:t>, автокосметика – </a:t>
            </a:r>
            <a:r>
              <a:rPr lang="ru-RU" dirty="0" err="1"/>
              <a:t>це</a:t>
            </a:r>
            <a:r>
              <a:rPr lang="ru-RU" dirty="0"/>
              <a:t> те, без </a:t>
            </a:r>
            <a:r>
              <a:rPr lang="ru-RU" dirty="0" err="1"/>
              <a:t>чого</a:t>
            </a:r>
            <a:r>
              <a:rPr lang="ru-RU" dirty="0"/>
              <a:t> ми не </a:t>
            </a:r>
            <a:r>
              <a:rPr lang="ru-RU" dirty="0" err="1"/>
              <a:t>уявляємо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та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можуть</a:t>
            </a:r>
            <a:r>
              <a:rPr lang="ru-RU" dirty="0"/>
              <a:t> нанести шкоду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здоров’ю</a:t>
            </a:r>
            <a:r>
              <a:rPr lang="ru-RU" dirty="0"/>
              <a:t>, тому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треба </a:t>
            </a:r>
            <a:r>
              <a:rPr lang="ru-RU" dirty="0" err="1"/>
              <a:t>ставитись</a:t>
            </a:r>
            <a:r>
              <a:rPr lang="ru-RU" dirty="0"/>
              <a:t> з </a:t>
            </a:r>
            <a:r>
              <a:rPr lang="ru-RU" dirty="0" err="1"/>
              <a:t>крайньою</a:t>
            </a:r>
            <a:r>
              <a:rPr lang="ru-RU" dirty="0"/>
              <a:t> </a:t>
            </a:r>
            <a:r>
              <a:rPr lang="ru-RU" dirty="0" err="1" smtClean="0"/>
              <a:t>обережністю</a:t>
            </a:r>
            <a:r>
              <a:rPr lang="ru-RU" dirty="0" smtClean="0"/>
              <a:t>!!!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Рекомендації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очищувальних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віддавайте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засобам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простим складом, без </a:t>
            </a:r>
            <a:r>
              <a:rPr lang="ru-RU" dirty="0" err="1"/>
              <a:t>барвників</a:t>
            </a:r>
            <a:r>
              <a:rPr lang="ru-RU" dirty="0"/>
              <a:t> та </a:t>
            </a:r>
            <a:r>
              <a:rPr lang="ru-RU" dirty="0" err="1"/>
              <a:t>ароматизаторів</a:t>
            </a:r>
            <a:r>
              <a:rPr lang="ru-RU" dirty="0"/>
              <a:t>.</a:t>
            </a:r>
          </a:p>
          <a:p>
            <a:r>
              <a:rPr lang="ru-RU" dirty="0" err="1"/>
              <a:t>Користуйтеся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щадними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для </a:t>
            </a:r>
            <a:r>
              <a:rPr lang="ru-RU" dirty="0" err="1"/>
              <a:t>миття</a:t>
            </a:r>
            <a:r>
              <a:rPr lang="ru-RU" dirty="0"/>
              <a:t> посуду </a:t>
            </a:r>
            <a:r>
              <a:rPr lang="ru-RU" dirty="0" err="1"/>
              <a:t>або</a:t>
            </a:r>
            <a:r>
              <a:rPr lang="ru-RU" dirty="0"/>
              <a:t> для ручного </a:t>
            </a:r>
            <a:r>
              <a:rPr lang="ru-RU" dirty="0" err="1"/>
              <a:t>прання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з </a:t>
            </a:r>
            <a:r>
              <a:rPr lang="ru-RU" dirty="0" err="1"/>
              <a:t>позначкою</a:t>
            </a:r>
            <a:r>
              <a:rPr lang="ru-RU" dirty="0"/>
              <a:t> "для </a:t>
            </a:r>
            <a:r>
              <a:rPr lang="ru-RU" dirty="0" err="1"/>
              <a:t>чутливої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").</a:t>
            </a:r>
          </a:p>
          <a:p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звертайте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написано на </a:t>
            </a:r>
            <a:r>
              <a:rPr lang="ru-RU" dirty="0" err="1"/>
              <a:t>етикетці</a:t>
            </a:r>
            <a:r>
              <a:rPr lang="ru-RU" dirty="0"/>
              <a:t> та в </a:t>
            </a:r>
            <a:r>
              <a:rPr lang="ru-RU" dirty="0" err="1"/>
              <a:t>інструкції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додається</a:t>
            </a:r>
            <a:r>
              <a:rPr lang="ru-RU" dirty="0"/>
              <a:t> до </a:t>
            </a:r>
            <a:r>
              <a:rPr lang="ru-RU" dirty="0" err="1"/>
              <a:t>чистячих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</a:t>
            </a:r>
          </a:p>
          <a:p>
            <a:r>
              <a:rPr lang="ru-RU" dirty="0" err="1"/>
              <a:t>Зберігайте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в добре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err="1"/>
              <a:t>ємностях</a:t>
            </a:r>
            <a:r>
              <a:rPr lang="ru-RU" dirty="0"/>
              <a:t> і в </a:t>
            </a:r>
            <a:r>
              <a:rPr lang="ru-RU" dirty="0" err="1"/>
              <a:t>приміщенні</a:t>
            </a:r>
            <a:r>
              <a:rPr lang="ru-RU" dirty="0"/>
              <a:t>, де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найрідше</a:t>
            </a:r>
            <a:r>
              <a:rPr lang="ru-RU" dirty="0"/>
              <a:t>.</a:t>
            </a:r>
          </a:p>
          <a:p>
            <a:r>
              <a:rPr lang="ru-RU" dirty="0" err="1"/>
              <a:t>Бережіть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прямого контакту з </a:t>
            </a:r>
            <a:r>
              <a:rPr lang="ru-RU" dirty="0" err="1"/>
              <a:t>агресивними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рукавички і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креми</a:t>
            </a:r>
            <a:r>
              <a:rPr lang="ru-RU" dirty="0"/>
              <a:t>.</a:t>
            </a:r>
          </a:p>
          <a:p>
            <a:r>
              <a:rPr lang="ru-RU" dirty="0" err="1"/>
              <a:t>Обмежте</a:t>
            </a:r>
            <a:r>
              <a:rPr lang="ru-RU" dirty="0"/>
              <a:t> себе і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домочадців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та </a:t>
            </a:r>
            <a:r>
              <a:rPr lang="ru-RU" dirty="0" err="1"/>
              <a:t>косметичних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в </a:t>
            </a:r>
            <a:r>
              <a:rPr lang="ru-RU" dirty="0" err="1"/>
              <a:t>аерозольних</a:t>
            </a:r>
            <a:r>
              <a:rPr lang="ru-RU" dirty="0"/>
              <a:t> </a:t>
            </a:r>
            <a:r>
              <a:rPr lang="ru-RU" dirty="0" err="1"/>
              <a:t>балончиках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.</a:t>
            </a:r>
          </a:p>
          <a:p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споліскуйте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змивайте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контактувати</a:t>
            </a:r>
            <a:r>
              <a:rPr lang="ru-RU" dirty="0"/>
              <a:t> з  </a:t>
            </a:r>
            <a:r>
              <a:rPr lang="ru-RU" dirty="0" err="1"/>
              <a:t>залишками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на предметах.</a:t>
            </a:r>
          </a:p>
          <a:p>
            <a:r>
              <a:rPr lang="ru-RU" dirty="0"/>
              <a:t>При </a:t>
            </a:r>
            <a:r>
              <a:rPr lang="ru-RU" dirty="0" err="1"/>
              <a:t>алергічних</a:t>
            </a:r>
            <a:r>
              <a:rPr lang="ru-RU" dirty="0"/>
              <a:t>, </a:t>
            </a:r>
            <a:r>
              <a:rPr lang="ru-RU" dirty="0" err="1"/>
              <a:t>дерматологічних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проблемній</a:t>
            </a:r>
            <a:r>
              <a:rPr lang="ru-RU" dirty="0"/>
              <a:t> </a:t>
            </a:r>
            <a:r>
              <a:rPr lang="ru-RU" dirty="0" err="1"/>
              <a:t>шкірі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маленьких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гіпоалергенні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та </a:t>
            </a:r>
            <a:r>
              <a:rPr lang="ru-RU" dirty="0" err="1"/>
              <a:t>побутову</a:t>
            </a:r>
            <a:r>
              <a:rPr lang="ru-RU" dirty="0"/>
              <a:t> </a:t>
            </a:r>
            <a:r>
              <a:rPr lang="ru-RU" dirty="0" err="1"/>
              <a:t>хімію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використанні</a:t>
            </a:r>
            <a:r>
              <a:rPr lang="ru-RU" dirty="0"/>
              <a:t> та </a:t>
            </a:r>
            <a:r>
              <a:rPr lang="ru-RU" dirty="0" err="1"/>
              <a:t>зберіганні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знати,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рідкі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переливати</a:t>
            </a:r>
            <a:r>
              <a:rPr lang="ru-RU" dirty="0"/>
              <a:t>,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користуючись</a:t>
            </a:r>
            <a:r>
              <a:rPr lang="ru-RU" dirty="0"/>
              <a:t> </a:t>
            </a:r>
            <a:r>
              <a:rPr lang="ru-RU" dirty="0" err="1"/>
              <a:t>лійкою</a:t>
            </a:r>
            <a:r>
              <a:rPr lang="ru-RU" dirty="0"/>
              <a:t>, а </a:t>
            </a:r>
            <a:r>
              <a:rPr lang="ru-RU" dirty="0" err="1"/>
              <a:t>пересипати</a:t>
            </a:r>
            <a:r>
              <a:rPr lang="ru-RU" dirty="0"/>
              <a:t> </a:t>
            </a:r>
            <a:r>
              <a:rPr lang="ru-RU" dirty="0" err="1"/>
              <a:t>сипучі</a:t>
            </a:r>
            <a:r>
              <a:rPr lang="ru-RU" dirty="0"/>
              <a:t> - ложкою. </a:t>
            </a:r>
          </a:p>
        </p:txBody>
      </p:sp>
    </p:spTree>
    <p:extLst>
      <p:ext uri="{BB962C8B-B14F-4D97-AF65-F5344CB8AC3E}">
        <p14:creationId xmlns:p14="http://schemas.microsoft.com/office/powerpoint/2010/main" val="18498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540568" y="1196752"/>
            <a:ext cx="8495952" cy="236468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345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Побутова</a:t>
            </a:r>
            <a:r>
              <a:rPr lang="ru-RU" dirty="0" smtClean="0"/>
              <a:t> </a:t>
            </a:r>
            <a:r>
              <a:rPr lang="ru-RU" dirty="0" err="1"/>
              <a:t>хімія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самостійна</a:t>
            </a:r>
            <a:r>
              <a:rPr lang="ru-RU" dirty="0" smtClean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/>
              <a:t>майже</a:t>
            </a:r>
            <a:r>
              <a:rPr lang="ru-RU" dirty="0"/>
              <a:t> 30 млн. т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мийні</a:t>
            </a:r>
            <a:r>
              <a:rPr lang="ru-RU" dirty="0"/>
              <a:t>, </a:t>
            </a:r>
            <a:r>
              <a:rPr lang="ru-RU" dirty="0" err="1" smtClean="0"/>
              <a:t>чистячі</a:t>
            </a:r>
            <a:r>
              <a:rPr lang="ru-RU" dirty="0" smtClean="0"/>
              <a:t>, </a:t>
            </a:r>
            <a:r>
              <a:rPr lang="ru-RU" dirty="0" err="1" smtClean="0"/>
              <a:t>дезінфікуючі</a:t>
            </a:r>
            <a:r>
              <a:rPr lang="ru-RU" dirty="0" smtClean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догляду за </a:t>
            </a:r>
            <a:r>
              <a:rPr lang="ru-RU" dirty="0" err="1"/>
              <a:t>меблями</a:t>
            </a:r>
            <a:r>
              <a:rPr lang="ru-RU" dirty="0"/>
              <a:t> й </a:t>
            </a:r>
            <a:r>
              <a:rPr lang="ru-RU" dirty="0" err="1"/>
              <a:t>підлогою</a:t>
            </a:r>
            <a:r>
              <a:rPr lang="ru-RU" dirty="0"/>
              <a:t>, для </a:t>
            </a:r>
            <a:r>
              <a:rPr lang="ru-RU" dirty="0" err="1" smtClean="0"/>
              <a:t>боротьби</a:t>
            </a:r>
            <a:r>
              <a:rPr lang="ru-RU" dirty="0" smtClean="0"/>
              <a:t> з </a:t>
            </a:r>
            <a:r>
              <a:rPr lang="ru-RU" dirty="0" err="1"/>
              <a:t>комахами</a:t>
            </a:r>
            <a:r>
              <a:rPr lang="ru-RU" dirty="0"/>
              <a:t> і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вибілювання</a:t>
            </a:r>
            <a:r>
              <a:rPr lang="ru-RU" dirty="0"/>
              <a:t>, </a:t>
            </a:r>
            <a:r>
              <a:rPr lang="ru-RU" dirty="0" err="1" smtClean="0"/>
              <a:t>підкрохмалювання</a:t>
            </a:r>
            <a:r>
              <a:rPr lang="ru-RU" dirty="0" smtClean="0"/>
              <a:t>, </a:t>
            </a:r>
            <a:r>
              <a:rPr lang="ru-RU" dirty="0" err="1" smtClean="0"/>
              <a:t>підсинювання</a:t>
            </a:r>
            <a:r>
              <a:rPr lang="ru-RU" dirty="0"/>
              <a:t>,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фарби</a:t>
            </a:r>
            <a:r>
              <a:rPr lang="ru-RU" dirty="0"/>
              <a:t>, </a:t>
            </a:r>
            <a:r>
              <a:rPr lang="ru-RU" dirty="0" err="1"/>
              <a:t>клеї</a:t>
            </a:r>
            <a:r>
              <a:rPr lang="ru-RU" dirty="0"/>
              <a:t>, автокосметика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05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Мийн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484784"/>
            <a:ext cx="5267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24420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i="1" dirty="0" err="1" smtClean="0"/>
              <a:t>Мийний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засіб</a:t>
            </a:r>
            <a:r>
              <a:rPr lang="ru-RU" b="1" i="1" dirty="0" smtClean="0"/>
              <a:t>- </a:t>
            </a:r>
            <a:r>
              <a:rPr lang="ru-RU" dirty="0" err="1" smtClean="0"/>
              <a:t>поверхнево</a:t>
            </a:r>
            <a:r>
              <a:rPr lang="ru-RU" dirty="0" smtClean="0"/>
              <a:t>-активна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поверхнево-активних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«</a:t>
            </a:r>
            <a:r>
              <a:rPr lang="ru-RU" dirty="0" err="1"/>
              <a:t>очисними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в </a:t>
            </a:r>
            <a:r>
              <a:rPr lang="ru-RU" dirty="0" err="1"/>
              <a:t>розведених</a:t>
            </a:r>
            <a:r>
              <a:rPr lang="ru-RU" dirty="0"/>
              <a:t> </a:t>
            </a:r>
            <a:r>
              <a:rPr lang="ru-RU" dirty="0" err="1"/>
              <a:t>розчинах</a:t>
            </a:r>
            <a:r>
              <a:rPr lang="ru-RU" dirty="0"/>
              <a:t>».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контекстів</a:t>
            </a:r>
            <a:r>
              <a:rPr lang="ru-RU" dirty="0"/>
              <a:t> </a:t>
            </a:r>
            <a:r>
              <a:rPr lang="ru-RU" dirty="0" err="1"/>
              <a:t>побутовий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миючий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» сам по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конкретно до </a:t>
            </a:r>
            <a:r>
              <a:rPr lang="ru-RU" dirty="0" err="1"/>
              <a:t>прального</a:t>
            </a:r>
            <a:r>
              <a:rPr lang="ru-RU" dirty="0"/>
              <a:t> порошку </a:t>
            </a:r>
            <a:r>
              <a:rPr lang="ru-RU" dirty="0" err="1"/>
              <a:t>або</a:t>
            </a:r>
            <a:r>
              <a:rPr lang="ru-RU" dirty="0"/>
              <a:t> до </a:t>
            </a:r>
            <a:r>
              <a:rPr lang="ru-RU" dirty="0" err="1"/>
              <a:t>засобу</a:t>
            </a:r>
            <a:r>
              <a:rPr lang="ru-RU" dirty="0"/>
              <a:t> для </a:t>
            </a:r>
            <a:r>
              <a:rPr lang="ru-RU" dirty="0" err="1"/>
              <a:t>миття</a:t>
            </a:r>
            <a:r>
              <a:rPr lang="ru-RU" dirty="0"/>
              <a:t> посуду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мила для рук.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порошків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Мийні</a:t>
            </a:r>
            <a:r>
              <a:rPr lang="ru-RU" dirty="0" smtClean="0"/>
              <a:t> </a:t>
            </a:r>
            <a:r>
              <a:rPr lang="ru-RU" dirty="0" err="1"/>
              <a:t>засоби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4536504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Чиста вода </a:t>
            </a:r>
            <a:r>
              <a:rPr lang="ru-RU" dirty="0"/>
              <a:t>добре </a:t>
            </a:r>
            <a:r>
              <a:rPr lang="ru-RU" dirty="0" err="1"/>
              <a:t>видаляє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забрудненої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розчинні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Часточки</a:t>
            </a:r>
            <a:r>
              <a:rPr lang="ru-RU" dirty="0" smtClean="0"/>
              <a:t> </a:t>
            </a:r>
            <a:r>
              <a:rPr lang="ru-RU" dirty="0" err="1"/>
              <a:t>нерозчинних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але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змочуються</a:t>
            </a:r>
            <a:r>
              <a:rPr lang="ru-RU" dirty="0"/>
              <a:t> водою (</a:t>
            </a:r>
            <a:r>
              <a:rPr lang="ru-RU" dirty="0" err="1"/>
              <a:t>гідрофільні</a:t>
            </a:r>
            <a:r>
              <a:rPr lang="ru-RU" dirty="0" smtClean="0"/>
              <a:t>),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видалити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механічного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 smtClean="0"/>
              <a:t>незмочуються</a:t>
            </a:r>
            <a:r>
              <a:rPr lang="ru-RU" dirty="0" smtClean="0"/>
              <a:t> </a:t>
            </a:r>
            <a:r>
              <a:rPr lang="ru-RU" dirty="0"/>
              <a:t>водою (</a:t>
            </a:r>
            <a:r>
              <a:rPr lang="ru-RU" dirty="0" err="1"/>
              <a:t>гідрофобні</a:t>
            </a:r>
            <a:r>
              <a:rPr lang="ru-RU" dirty="0"/>
              <a:t>) </a:t>
            </a:r>
            <a:r>
              <a:rPr lang="ru-RU" dirty="0" smtClean="0"/>
              <a:t>. І </a:t>
            </a:r>
            <a:r>
              <a:rPr lang="ru-RU" dirty="0"/>
              <a:t>до того ж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в'язкість</a:t>
            </a:r>
            <a:r>
              <a:rPr lang="ru-RU" dirty="0"/>
              <a:t>, </a:t>
            </a:r>
            <a:r>
              <a:rPr lang="ru-RU" dirty="0" smtClean="0"/>
              <a:t>то практично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видалити</a:t>
            </a:r>
            <a:r>
              <a:rPr lang="ru-RU" dirty="0"/>
              <a:t> водою.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жирових</a:t>
            </a:r>
            <a:r>
              <a:rPr lang="ru-RU" dirty="0"/>
              <a:t> </a:t>
            </a:r>
            <a:r>
              <a:rPr lang="ru-RU" dirty="0" err="1" smtClean="0"/>
              <a:t>забруднень,воску</a:t>
            </a:r>
            <a:r>
              <a:rPr lang="ru-RU" dirty="0"/>
              <a:t>, стеарину, </a:t>
            </a:r>
            <a:r>
              <a:rPr lang="ru-RU" dirty="0" err="1"/>
              <a:t>олії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r>
              <a:rPr lang="ru-RU" dirty="0" smtClean="0"/>
              <a:t>. У </a:t>
            </a:r>
            <a:r>
              <a:rPr lang="ru-RU" dirty="0"/>
              <a:t>таких </a:t>
            </a:r>
            <a:r>
              <a:rPr lang="ru-RU" dirty="0" err="1" smtClean="0"/>
              <a:t>випадкахзастосовується</a:t>
            </a:r>
            <a:r>
              <a:rPr lang="ru-RU" dirty="0" smtClean="0"/>
              <a:t> </a:t>
            </a:r>
            <a:r>
              <a:rPr lang="ru-RU" dirty="0"/>
              <a:t>мило,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—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мийні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(СМЗ), </a:t>
            </a:r>
            <a:r>
              <a:rPr lang="ru-RU" dirty="0" err="1" smtClean="0"/>
              <a:t>що</a:t>
            </a:r>
            <a:r>
              <a:rPr lang="ru-RU" dirty="0" smtClean="0"/>
              <a:t> належать </a:t>
            </a:r>
            <a:r>
              <a:rPr lang="ru-RU" dirty="0"/>
              <a:t>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поверхнево-активних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(ПАР).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69" y="1484784"/>
            <a:ext cx="394414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19" y="3861048"/>
            <a:ext cx="395839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5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бувають мийні засоби?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29600" cy="420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/>
          <a:lstStyle/>
          <a:p>
            <a:r>
              <a:rPr lang="uk-UA" dirty="0" smtClean="0"/>
              <a:t>Використання побутової хімії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340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/>
          <a:lstStyle/>
          <a:p>
            <a:r>
              <a:rPr lang="uk-UA" dirty="0" smtClean="0"/>
              <a:t>Використання побутової хімії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29600" cy="414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Косметика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882808"/>
            <a:ext cx="8291264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Косметика - будь-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контактують</a:t>
            </a:r>
            <a:r>
              <a:rPr lang="ru-RU" dirty="0"/>
              <a:t> з будь-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шкірою</a:t>
            </a:r>
            <a:r>
              <a:rPr lang="ru-RU" dirty="0"/>
              <a:t>, </a:t>
            </a:r>
            <a:r>
              <a:rPr lang="ru-RU" dirty="0" err="1"/>
              <a:t>волосяним</a:t>
            </a:r>
            <a:r>
              <a:rPr lang="ru-RU" dirty="0"/>
              <a:t> </a:t>
            </a:r>
            <a:r>
              <a:rPr lang="ru-RU" dirty="0" err="1"/>
              <a:t>покривом</a:t>
            </a:r>
            <a:r>
              <a:rPr lang="ru-RU" dirty="0"/>
              <a:t>, </a:t>
            </a:r>
            <a:r>
              <a:rPr lang="ru-RU" dirty="0" err="1"/>
              <a:t>нігтями</a:t>
            </a:r>
            <a:r>
              <a:rPr lang="ru-RU" dirty="0"/>
              <a:t> й </a:t>
            </a:r>
            <a:r>
              <a:rPr lang="ru-RU" dirty="0" err="1"/>
              <a:t>зовнішніми</a:t>
            </a:r>
            <a:r>
              <a:rPr lang="ru-RU" dirty="0"/>
              <a:t> </a:t>
            </a:r>
            <a:r>
              <a:rPr lang="ru-RU" dirty="0" err="1"/>
              <a:t>статевими</a:t>
            </a:r>
            <a:r>
              <a:rPr lang="ru-RU" dirty="0"/>
              <a:t> органами) </a:t>
            </a:r>
            <a:r>
              <a:rPr lang="ru-RU" dirty="0" err="1"/>
              <a:t>або</a:t>
            </a:r>
            <a:r>
              <a:rPr lang="ru-RU" dirty="0"/>
              <a:t> зубами, </a:t>
            </a:r>
            <a:r>
              <a:rPr lang="ru-RU" dirty="0" err="1"/>
              <a:t>слизовою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рота </a:t>
            </a:r>
            <a:r>
              <a:rPr lang="ru-RU" dirty="0" err="1"/>
              <a:t>винятково</a:t>
            </a:r>
            <a:r>
              <a:rPr lang="ru-RU" dirty="0"/>
              <a:t> з метою </a:t>
            </a:r>
            <a:r>
              <a:rPr lang="ru-RU" dirty="0" err="1"/>
              <a:t>чищення</a:t>
            </a:r>
            <a:r>
              <a:rPr lang="ru-RU" dirty="0"/>
              <a:t>, </a:t>
            </a:r>
            <a:r>
              <a:rPr lang="ru-RU" dirty="0" err="1"/>
              <a:t>ароматизації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в гарному </a:t>
            </a:r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усунення</a:t>
            </a:r>
            <a:r>
              <a:rPr lang="ru-RU" dirty="0"/>
              <a:t> запаху </a:t>
            </a:r>
            <a:r>
              <a:rPr lang="ru-RU" dirty="0" err="1"/>
              <a:t>тіла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тих </a:t>
            </a:r>
            <a:r>
              <a:rPr lang="ru-RU" dirty="0" err="1"/>
              <a:t>випадків</a:t>
            </a:r>
            <a:r>
              <a:rPr lang="ru-RU" dirty="0"/>
              <a:t>, коли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ароматизація</a:t>
            </a:r>
            <a:r>
              <a:rPr lang="ru-RU" dirty="0"/>
              <a:t>, </a:t>
            </a:r>
            <a:r>
              <a:rPr lang="ru-RU" dirty="0" err="1"/>
              <a:t>зміна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й </a:t>
            </a:r>
            <a:r>
              <a:rPr lang="ru-RU" dirty="0" err="1"/>
              <a:t>коригування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хворобі</a:t>
            </a:r>
            <a:r>
              <a:rPr lang="ru-RU" dirty="0"/>
              <a:t>).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креми</a:t>
            </a:r>
            <a:r>
              <a:rPr lang="ru-RU" dirty="0"/>
              <a:t> з догляду за </a:t>
            </a:r>
            <a:r>
              <a:rPr lang="ru-RU" dirty="0" err="1"/>
              <a:t>шкірою</a:t>
            </a:r>
            <a:r>
              <a:rPr lang="ru-RU" dirty="0"/>
              <a:t>, </a:t>
            </a:r>
            <a:r>
              <a:rPr lang="ru-RU" dirty="0" err="1"/>
              <a:t>лосьйони</a:t>
            </a:r>
            <a:r>
              <a:rPr lang="ru-RU" dirty="0"/>
              <a:t>, пудри, </a:t>
            </a:r>
            <a:r>
              <a:rPr lang="ru-RU" dirty="0" err="1"/>
              <a:t>парфуми</a:t>
            </a:r>
            <a:r>
              <a:rPr lang="ru-RU" dirty="0"/>
              <a:t>, </a:t>
            </a:r>
            <a:r>
              <a:rPr lang="ru-RU" dirty="0" err="1"/>
              <a:t>губна</a:t>
            </a:r>
            <a:r>
              <a:rPr lang="ru-RU" dirty="0"/>
              <a:t> помада, лаки для </a:t>
            </a:r>
            <a:r>
              <a:rPr lang="ru-RU" dirty="0" err="1"/>
              <a:t>нігтів</a:t>
            </a:r>
            <a:r>
              <a:rPr lang="ru-RU" dirty="0"/>
              <a:t>, </a:t>
            </a:r>
            <a:r>
              <a:rPr lang="ru-RU" dirty="0" err="1"/>
              <a:t>макіяж</a:t>
            </a:r>
            <a:r>
              <a:rPr lang="ru-RU" dirty="0"/>
              <a:t> для очей і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речовини</a:t>
            </a:r>
            <a:r>
              <a:rPr lang="ru-RU" dirty="0"/>
              <a:t> для </a:t>
            </a:r>
            <a:r>
              <a:rPr lang="ru-RU" dirty="0" err="1"/>
              <a:t>хімічної</a:t>
            </a:r>
            <a:r>
              <a:rPr lang="ru-RU" dirty="0"/>
              <a:t> завивки, </a:t>
            </a:r>
            <a:r>
              <a:rPr lang="ru-RU" dirty="0" err="1"/>
              <a:t>фарба</a:t>
            </a:r>
            <a:r>
              <a:rPr lang="ru-RU" dirty="0"/>
              <a:t> для </a:t>
            </a:r>
            <a:r>
              <a:rPr lang="ru-RU" dirty="0" err="1"/>
              <a:t>волосся</a:t>
            </a:r>
            <a:r>
              <a:rPr lang="ru-RU" dirty="0"/>
              <a:t>, лаки й </a:t>
            </a:r>
            <a:r>
              <a:rPr lang="ru-RU" dirty="0" err="1"/>
              <a:t>гелі</a:t>
            </a:r>
            <a:r>
              <a:rPr lang="ru-RU" dirty="0"/>
              <a:t> для </a:t>
            </a:r>
            <a:r>
              <a:rPr lang="ru-RU" dirty="0" err="1"/>
              <a:t>волосся</a:t>
            </a:r>
            <a:r>
              <a:rPr lang="ru-RU" dirty="0"/>
              <a:t>, </a:t>
            </a:r>
            <a:r>
              <a:rPr lang="ru-RU" dirty="0" err="1"/>
              <a:t>дезодоранти</a:t>
            </a:r>
            <a:r>
              <a:rPr lang="ru-RU" dirty="0"/>
              <a:t>, </a:t>
            </a:r>
            <a:r>
              <a:rPr lang="ru-RU" dirty="0" err="1"/>
              <a:t>товари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олії</a:t>
            </a:r>
            <a:r>
              <a:rPr lang="ru-RU" dirty="0"/>
              <a:t> для ванн, кульки для ванн, </a:t>
            </a:r>
            <a:r>
              <a:rPr lang="ru-RU" dirty="0" err="1"/>
              <a:t>солі</a:t>
            </a:r>
            <a:r>
              <a:rPr lang="ru-RU" dirty="0"/>
              <a:t> для ванн, </a:t>
            </a:r>
            <a:r>
              <a:rPr lang="ru-RU" dirty="0" err="1"/>
              <a:t>олії</a:t>
            </a:r>
            <a:r>
              <a:rPr lang="ru-RU" dirty="0"/>
              <a:t> й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3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безпечна косметика насправді?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4968552" cy="5040560"/>
          </a:xfrm>
        </p:spPr>
        <p:txBody>
          <a:bodyPr>
            <a:normAutofit fontScale="40000" lnSpcReduction="20000"/>
          </a:bodyPr>
          <a:lstStyle/>
          <a:p>
            <a:pPr marL="64008" indent="0">
              <a:buNone/>
            </a:pPr>
            <a:r>
              <a:rPr lang="ru-RU" sz="4000" dirty="0" err="1" smtClean="0"/>
              <a:t>Численні</a:t>
            </a:r>
            <a:r>
              <a:rPr lang="ru-RU" sz="4000" dirty="0" smtClean="0"/>
              <a:t> </a:t>
            </a:r>
            <a:r>
              <a:rPr lang="ru-RU" sz="4000" dirty="0" err="1"/>
              <a:t>опубліковані</a:t>
            </a:r>
            <a:r>
              <a:rPr lang="ru-RU" sz="4000" dirty="0"/>
              <a:t> </a:t>
            </a:r>
            <a:r>
              <a:rPr lang="ru-RU" sz="4000" dirty="0" err="1"/>
              <a:t>звіти</a:t>
            </a:r>
            <a:r>
              <a:rPr lang="ru-RU" sz="4000" dirty="0"/>
              <a:t> </a:t>
            </a:r>
            <a:r>
              <a:rPr lang="ru-RU" sz="4000" dirty="0" err="1"/>
              <a:t>посилили</a:t>
            </a:r>
            <a:r>
              <a:rPr lang="ru-RU" sz="4000" dirty="0"/>
              <a:t> </a:t>
            </a:r>
            <a:r>
              <a:rPr lang="ru-RU" sz="4000" dirty="0" err="1"/>
              <a:t>занепокоєння</a:t>
            </a:r>
            <a:r>
              <a:rPr lang="ru-RU" sz="4000" dirty="0"/>
              <a:t> </a:t>
            </a:r>
            <a:r>
              <a:rPr lang="ru-RU" sz="4000" dirty="0" err="1"/>
              <a:t>щодо</a:t>
            </a:r>
            <a:r>
              <a:rPr lang="ru-RU" sz="4000" dirty="0"/>
              <a:t> </a:t>
            </a:r>
            <a:r>
              <a:rPr lang="ru-RU" sz="4000" dirty="0" err="1"/>
              <a:t>безпеки</a:t>
            </a:r>
            <a:r>
              <a:rPr lang="ru-RU" sz="4000" dirty="0"/>
              <a:t> </a:t>
            </a:r>
            <a:r>
              <a:rPr lang="ru-RU" sz="4000" dirty="0" err="1"/>
              <a:t>кількох</a:t>
            </a:r>
            <a:r>
              <a:rPr lang="ru-RU" sz="4000" dirty="0"/>
              <a:t> </a:t>
            </a:r>
            <a:r>
              <a:rPr lang="ru-RU" sz="4000" dirty="0" err="1"/>
              <a:t>поверхнево-активних</a:t>
            </a:r>
            <a:r>
              <a:rPr lang="ru-RU" sz="4000" dirty="0"/>
              <a:t> </a:t>
            </a:r>
            <a:r>
              <a:rPr lang="ru-RU" sz="4000" dirty="0" err="1"/>
              <a:t>речовин</a:t>
            </a:r>
            <a:r>
              <a:rPr lang="ru-RU" sz="4000" dirty="0"/>
              <a:t>. </a:t>
            </a:r>
            <a:r>
              <a:rPr lang="ru-RU" sz="4000" dirty="0" err="1"/>
              <a:t>Лаурилсульфат</a:t>
            </a:r>
            <a:r>
              <a:rPr lang="ru-RU" sz="4000" dirty="0"/>
              <a:t> </a:t>
            </a:r>
            <a:r>
              <a:rPr lang="ru-RU" sz="4000" dirty="0" err="1"/>
              <a:t>натрію</a:t>
            </a:r>
            <a:r>
              <a:rPr lang="ru-RU" sz="4000" dirty="0"/>
              <a:t> (</a:t>
            </a:r>
            <a:r>
              <a:rPr lang="en-US" sz="4000" dirty="0"/>
              <a:t>SLS) </a:t>
            </a:r>
            <a:r>
              <a:rPr lang="ru-RU" sz="4000" dirty="0" err="1"/>
              <a:t>викликає</a:t>
            </a:r>
            <a:r>
              <a:rPr lang="ru-RU" sz="4000" dirty="0"/>
              <a:t> низку </a:t>
            </a:r>
            <a:r>
              <a:rPr lang="ru-RU" sz="4000" dirty="0" err="1"/>
              <a:t>захворювань</a:t>
            </a:r>
            <a:r>
              <a:rPr lang="ru-RU" sz="4000" dirty="0"/>
              <a:t>, у тому </a:t>
            </a:r>
            <a:r>
              <a:rPr lang="ru-RU" sz="4000" dirty="0" err="1"/>
              <a:t>числі</a:t>
            </a:r>
            <a:r>
              <a:rPr lang="ru-RU" sz="4000" dirty="0"/>
              <a:t> </a:t>
            </a:r>
            <a:r>
              <a:rPr lang="ru-RU" sz="4000" dirty="0" err="1"/>
              <a:t>шкіри</a:t>
            </a:r>
            <a:r>
              <a:rPr lang="ru-RU" sz="4000" dirty="0"/>
              <a:t> - дерматит</a:t>
            </a:r>
            <a:r>
              <a:rPr lang="ru-RU" sz="4000" dirty="0" smtClean="0"/>
              <a:t>.</a:t>
            </a:r>
          </a:p>
          <a:p>
            <a:pPr marL="64008" indent="0">
              <a:buNone/>
            </a:pPr>
            <a:endParaRPr lang="ru-RU" sz="3400" dirty="0"/>
          </a:p>
          <a:p>
            <a:pPr marL="64008" indent="0">
              <a:buNone/>
            </a:pPr>
            <a:r>
              <a:rPr lang="ru-RU" sz="4000" dirty="0" smtClean="0"/>
              <a:t> </a:t>
            </a:r>
            <a:r>
              <a:rPr lang="ru-RU" sz="4000" dirty="0" err="1" smtClean="0"/>
              <a:t>Парабени</a:t>
            </a:r>
            <a:r>
              <a:rPr lang="ru-RU" sz="4000" dirty="0" smtClean="0"/>
              <a:t> </a:t>
            </a:r>
            <a:r>
              <a:rPr lang="ru-RU" sz="4000" dirty="0" err="1"/>
              <a:t>можуть</a:t>
            </a:r>
            <a:r>
              <a:rPr lang="ru-RU" sz="4000" dirty="0"/>
              <a:t> </a:t>
            </a:r>
            <a:r>
              <a:rPr lang="ru-RU" sz="4000" dirty="0" err="1"/>
              <a:t>викликати</a:t>
            </a:r>
            <a:r>
              <a:rPr lang="ru-RU" sz="4000" dirty="0"/>
              <a:t> </a:t>
            </a:r>
            <a:r>
              <a:rPr lang="ru-RU" sz="4000" dirty="0" err="1"/>
              <a:t>подразнення</a:t>
            </a:r>
            <a:r>
              <a:rPr lang="ru-RU" sz="4000" dirty="0"/>
              <a:t> </a:t>
            </a:r>
            <a:r>
              <a:rPr lang="ru-RU" sz="4000" dirty="0" err="1"/>
              <a:t>шкіри</a:t>
            </a:r>
            <a:r>
              <a:rPr lang="ru-RU" sz="4000" dirty="0"/>
              <a:t> і </a:t>
            </a:r>
            <a:r>
              <a:rPr lang="ru-RU" sz="4000" dirty="0" err="1"/>
              <a:t>контактні</a:t>
            </a:r>
            <a:r>
              <a:rPr lang="ru-RU" sz="4000" dirty="0"/>
              <a:t> </a:t>
            </a:r>
            <a:r>
              <a:rPr lang="ru-RU" sz="4000" dirty="0" err="1"/>
              <a:t>дерматити</a:t>
            </a:r>
            <a:r>
              <a:rPr lang="ru-RU" sz="4000" dirty="0"/>
              <a:t> у людей з </a:t>
            </a:r>
            <a:r>
              <a:rPr lang="ru-RU" sz="4000" dirty="0" err="1"/>
              <a:t>алергією</a:t>
            </a:r>
            <a:r>
              <a:rPr lang="ru-RU" sz="4000" dirty="0"/>
              <a:t> на </a:t>
            </a:r>
            <a:r>
              <a:rPr lang="ru-RU" sz="4000" dirty="0" err="1"/>
              <a:t>парабени</a:t>
            </a:r>
            <a:r>
              <a:rPr lang="ru-RU" sz="4000" dirty="0"/>
              <a:t>, невеликий </a:t>
            </a:r>
            <a:r>
              <a:rPr lang="ru-RU" sz="4000" dirty="0" err="1"/>
              <a:t>відсоток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загальної</a:t>
            </a:r>
            <a:r>
              <a:rPr lang="ru-RU" sz="4000" dirty="0"/>
              <a:t> </a:t>
            </a:r>
            <a:r>
              <a:rPr lang="ru-RU" sz="4000" dirty="0" err="1"/>
              <a:t>чисельності</a:t>
            </a:r>
            <a:r>
              <a:rPr lang="ru-RU" sz="4000" dirty="0"/>
              <a:t> </a:t>
            </a:r>
            <a:r>
              <a:rPr lang="ru-RU" sz="4000" dirty="0" err="1"/>
              <a:t>населення</a:t>
            </a:r>
            <a:r>
              <a:rPr lang="ru-RU" sz="4000" dirty="0"/>
              <a:t>. </a:t>
            </a:r>
            <a:r>
              <a:rPr lang="ru-RU" sz="4000" dirty="0" err="1"/>
              <a:t>Експерименти</a:t>
            </a:r>
            <a:r>
              <a:rPr lang="ru-RU" sz="4000" dirty="0"/>
              <a:t> на </a:t>
            </a:r>
            <a:r>
              <a:rPr lang="ru-RU" sz="4000" dirty="0" err="1"/>
              <a:t>тваринах</a:t>
            </a:r>
            <a:r>
              <a:rPr lang="ru-RU" sz="4000" dirty="0"/>
              <a:t> показали,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парабени</a:t>
            </a:r>
            <a:r>
              <a:rPr lang="ru-RU" sz="4000" dirty="0"/>
              <a:t> </a:t>
            </a:r>
            <a:r>
              <a:rPr lang="ru-RU" sz="4000" dirty="0" err="1"/>
              <a:t>мають</a:t>
            </a:r>
            <a:r>
              <a:rPr lang="ru-RU" sz="4000" dirty="0"/>
              <a:t> </a:t>
            </a:r>
            <a:r>
              <a:rPr lang="ru-RU" sz="4000" dirty="0" err="1"/>
              <a:t>слабку</a:t>
            </a:r>
            <a:r>
              <a:rPr lang="ru-RU" sz="4000" dirty="0"/>
              <a:t> </a:t>
            </a:r>
            <a:r>
              <a:rPr lang="ru-RU" sz="4000" dirty="0" err="1"/>
              <a:t>естрогенну</a:t>
            </a:r>
            <a:r>
              <a:rPr lang="ru-RU" sz="4000" dirty="0"/>
              <a:t> </a:t>
            </a:r>
            <a:r>
              <a:rPr lang="ru-RU" sz="4000" dirty="0" err="1"/>
              <a:t>активність</a:t>
            </a:r>
            <a:r>
              <a:rPr lang="ru-RU" sz="4000" dirty="0"/>
              <a:t>, </a:t>
            </a:r>
            <a:r>
              <a:rPr lang="ru-RU" sz="4000" dirty="0" err="1"/>
              <a:t>діючи</a:t>
            </a:r>
            <a:r>
              <a:rPr lang="ru-RU" sz="4000" dirty="0"/>
              <a:t> як </a:t>
            </a:r>
            <a:r>
              <a:rPr lang="ru-RU" sz="4000" dirty="0" err="1"/>
              <a:t>ксеноестрогени</a:t>
            </a:r>
            <a:r>
              <a:rPr lang="ru-RU" sz="4000" dirty="0"/>
              <a:t>. </a:t>
            </a:r>
            <a:r>
              <a:rPr lang="ru-RU" sz="4000" dirty="0" err="1"/>
              <a:t>Випадання</a:t>
            </a:r>
            <a:r>
              <a:rPr lang="ru-RU" sz="4000" dirty="0"/>
              <a:t> </a:t>
            </a:r>
            <a:r>
              <a:rPr lang="ru-RU" sz="4000" dirty="0" err="1"/>
              <a:t>вій</a:t>
            </a:r>
            <a:r>
              <a:rPr lang="ru-RU" sz="4000" dirty="0"/>
              <a:t> </a:t>
            </a:r>
            <a:r>
              <a:rPr lang="ru-RU" sz="4000" dirty="0" err="1"/>
              <a:t>також</a:t>
            </a:r>
            <a:r>
              <a:rPr lang="ru-RU" sz="4000" dirty="0"/>
              <a:t> </a:t>
            </a:r>
            <a:r>
              <a:rPr lang="ru-RU" sz="4000" dirty="0" err="1"/>
              <a:t>може</a:t>
            </a:r>
            <a:r>
              <a:rPr lang="ru-RU" sz="4000" dirty="0"/>
              <a:t> бути </a:t>
            </a:r>
            <a:r>
              <a:rPr lang="ru-RU" sz="4000" dirty="0" err="1"/>
              <a:t>пов’язане</a:t>
            </a:r>
            <a:r>
              <a:rPr lang="ru-RU" sz="4000" dirty="0"/>
              <a:t> з </a:t>
            </a:r>
            <a:r>
              <a:rPr lang="ru-RU" sz="4000" dirty="0" err="1"/>
              <a:t>тривалим</a:t>
            </a:r>
            <a:r>
              <a:rPr lang="ru-RU" sz="4000" dirty="0"/>
              <a:t> </a:t>
            </a:r>
            <a:r>
              <a:rPr lang="ru-RU" sz="4000" dirty="0" err="1"/>
              <a:t>застосуванням</a:t>
            </a:r>
            <a:r>
              <a:rPr lang="ru-RU" sz="4000" dirty="0"/>
              <a:t> косметики. </a:t>
            </a:r>
            <a:r>
              <a:rPr lang="ru-RU" sz="4000" dirty="0" err="1"/>
              <a:t>Синтетичні</a:t>
            </a:r>
            <a:r>
              <a:rPr lang="ru-RU" sz="4000" dirty="0"/>
              <a:t> </a:t>
            </a:r>
            <a:r>
              <a:rPr lang="ru-RU" sz="4000" dirty="0" err="1"/>
              <a:t>аромати</a:t>
            </a:r>
            <a:r>
              <a:rPr lang="ru-RU" sz="4000" dirty="0"/>
              <a:t> широко </a:t>
            </a:r>
            <a:r>
              <a:rPr lang="ru-RU" sz="4000" dirty="0" err="1"/>
              <a:t>використовуються</a:t>
            </a:r>
            <a:r>
              <a:rPr lang="ru-RU" sz="4000" dirty="0"/>
              <a:t> в </a:t>
            </a:r>
            <a:r>
              <a:rPr lang="ru-RU" sz="4000" dirty="0" err="1"/>
              <a:t>споживчих</a:t>
            </a:r>
            <a:r>
              <a:rPr lang="ru-RU" sz="4000" dirty="0"/>
              <a:t> товарах. </a:t>
            </a:r>
            <a:r>
              <a:rPr lang="ru-RU" sz="4000" dirty="0" err="1"/>
              <a:t>Дослідження</a:t>
            </a:r>
            <a:r>
              <a:rPr lang="ru-RU" sz="4000" dirty="0"/>
              <a:t> на </a:t>
            </a:r>
            <a:r>
              <a:rPr lang="ru-RU" sz="4000" dirty="0" err="1"/>
              <a:t>основі</a:t>
            </a:r>
            <a:r>
              <a:rPr lang="ru-RU" sz="4000" dirty="0"/>
              <a:t> </a:t>
            </a:r>
            <a:r>
              <a:rPr lang="ru-RU" sz="4000" dirty="0" err="1"/>
              <a:t>шкірних</a:t>
            </a:r>
            <a:r>
              <a:rPr lang="ru-RU" sz="4000" dirty="0"/>
              <a:t> </a:t>
            </a:r>
            <a:r>
              <a:rPr lang="ru-RU" sz="4000" dirty="0" err="1"/>
              <a:t>алергічних</a:t>
            </a:r>
            <a:r>
              <a:rPr lang="ru-RU" sz="4000" dirty="0"/>
              <a:t> проб </a:t>
            </a:r>
            <a:r>
              <a:rPr lang="ru-RU" sz="4000" dirty="0" err="1"/>
              <a:t>показують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синтетичні</a:t>
            </a:r>
            <a:r>
              <a:rPr lang="ru-RU" sz="4000" dirty="0"/>
              <a:t> </a:t>
            </a:r>
            <a:r>
              <a:rPr lang="ru-RU" sz="4000" dirty="0" err="1"/>
              <a:t>аромати</a:t>
            </a:r>
            <a:r>
              <a:rPr lang="ru-RU" sz="4000" dirty="0"/>
              <a:t>, </a:t>
            </a:r>
            <a:r>
              <a:rPr lang="ru-RU" sz="4000" dirty="0" err="1"/>
              <a:t>зроблені</a:t>
            </a:r>
            <a:r>
              <a:rPr lang="ru-RU" sz="4000" dirty="0"/>
              <a:t> з </a:t>
            </a:r>
            <a:r>
              <a:rPr lang="ru-RU" sz="4000" dirty="0" err="1"/>
              <a:t>багатьох</a:t>
            </a:r>
            <a:r>
              <a:rPr lang="ru-RU" sz="4000" dirty="0"/>
              <a:t> </a:t>
            </a:r>
            <a:r>
              <a:rPr lang="ru-RU" sz="4000" dirty="0" err="1"/>
              <a:t>компонентів</a:t>
            </a:r>
            <a:r>
              <a:rPr lang="ru-RU" sz="4000" dirty="0"/>
              <a:t>, </a:t>
            </a:r>
            <a:r>
              <a:rPr lang="ru-RU" sz="4000" dirty="0" err="1"/>
              <a:t>викликають</a:t>
            </a:r>
            <a:r>
              <a:rPr lang="ru-RU" sz="4000" dirty="0"/>
              <a:t> </a:t>
            </a:r>
            <a:r>
              <a:rPr lang="ru-RU" sz="4000" dirty="0" err="1"/>
              <a:t>алергічні</a:t>
            </a:r>
            <a:r>
              <a:rPr lang="ru-RU" sz="4000" dirty="0"/>
              <a:t> </a:t>
            </a:r>
            <a:r>
              <a:rPr lang="ru-RU" sz="4000" dirty="0" err="1"/>
              <a:t>реакції</a:t>
            </a:r>
            <a:r>
              <a:rPr lang="ru-RU" sz="4000" dirty="0"/>
              <a:t>. </a:t>
            </a:r>
            <a:r>
              <a:rPr lang="ru-RU" sz="4000" dirty="0" err="1"/>
              <a:t>Косметичні</a:t>
            </a:r>
            <a:r>
              <a:rPr lang="ru-RU" sz="4000" dirty="0"/>
              <a:t> </a:t>
            </a:r>
            <a:r>
              <a:rPr lang="ru-RU" sz="4000" dirty="0" err="1"/>
              <a:t>компанії</a:t>
            </a:r>
            <a:r>
              <a:rPr lang="ru-RU" sz="4000" dirty="0"/>
              <a:t> </a:t>
            </a:r>
            <a:r>
              <a:rPr lang="ru-RU" sz="4000" dirty="0" err="1"/>
              <a:t>були</a:t>
            </a:r>
            <a:r>
              <a:rPr lang="ru-RU" sz="4000" dirty="0"/>
              <a:t> </a:t>
            </a:r>
            <a:r>
              <a:rPr lang="ru-RU" sz="4000" dirty="0" err="1"/>
              <a:t>піддані</a:t>
            </a:r>
            <a:r>
              <a:rPr lang="ru-RU" sz="4000" dirty="0"/>
              <a:t> </a:t>
            </a:r>
            <a:r>
              <a:rPr lang="ru-RU" sz="4000" dirty="0" err="1"/>
              <a:t>критиці</a:t>
            </a:r>
            <a:r>
              <a:rPr lang="ru-RU" sz="4000" dirty="0"/>
              <a:t> за </a:t>
            </a:r>
            <a:r>
              <a:rPr lang="ru-RU" sz="4000" dirty="0" err="1"/>
              <a:t>створення</a:t>
            </a:r>
            <a:r>
              <a:rPr lang="ru-RU" sz="4000" dirty="0"/>
              <a:t> псевдо-</a:t>
            </a:r>
            <a:r>
              <a:rPr lang="ru-RU" sz="4000" dirty="0" err="1"/>
              <a:t>наукових</a:t>
            </a:r>
            <a:r>
              <a:rPr lang="ru-RU" sz="4000" dirty="0"/>
              <a:t> </a:t>
            </a:r>
            <a:r>
              <a:rPr lang="ru-RU" sz="4000" dirty="0" err="1"/>
              <a:t>тверджень</a:t>
            </a:r>
            <a:r>
              <a:rPr lang="ru-RU" sz="4000" dirty="0"/>
              <a:t> про </a:t>
            </a:r>
            <a:r>
              <a:rPr lang="ru-RU" sz="4000" dirty="0" err="1"/>
              <a:t>свої</a:t>
            </a:r>
            <a:r>
              <a:rPr lang="ru-RU" sz="4000" dirty="0"/>
              <a:t> </a:t>
            </a:r>
            <a:r>
              <a:rPr lang="ru-RU" sz="4000" dirty="0" err="1"/>
              <a:t>продукти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вводять</a:t>
            </a:r>
            <a:r>
              <a:rPr lang="ru-RU" sz="4000" dirty="0"/>
              <a:t> в </a:t>
            </a:r>
            <a:r>
              <a:rPr lang="ru-RU" sz="4000" dirty="0" err="1"/>
              <a:t>оману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не </a:t>
            </a:r>
            <a:r>
              <a:rPr lang="ru-RU" sz="4000" dirty="0" err="1"/>
              <a:t>підтримуються</a:t>
            </a:r>
            <a:r>
              <a:rPr lang="ru-RU" sz="4000" dirty="0"/>
              <a:t> </a:t>
            </a:r>
            <a:r>
              <a:rPr lang="ru-RU" sz="4000" dirty="0" err="1"/>
              <a:t>науковими</a:t>
            </a:r>
            <a:r>
              <a:rPr lang="ru-RU" sz="4000" dirty="0"/>
              <a:t> </a:t>
            </a:r>
            <a:r>
              <a:rPr lang="ru-RU" sz="4000" dirty="0" err="1"/>
              <a:t>доказами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528392" cy="260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57174"/>
            <a:ext cx="3528392" cy="266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306</TotalTime>
  <Words>1147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Презентація на тему:  «Хімія у побуті»</vt:lpstr>
      <vt:lpstr>Побутова хімія </vt:lpstr>
      <vt:lpstr>           Мийні засоби</vt:lpstr>
      <vt:lpstr>          Мийні засоби</vt:lpstr>
      <vt:lpstr>Які бувають мийні засоби?</vt:lpstr>
      <vt:lpstr>Використання побутової хімії</vt:lpstr>
      <vt:lpstr>Використання побутової хімії</vt:lpstr>
      <vt:lpstr>            Косметика</vt:lpstr>
      <vt:lpstr>Чи безпечна косметика насправді?</vt:lpstr>
      <vt:lpstr>                    Клей</vt:lpstr>
      <vt:lpstr> Лакофарбові матеріали</vt:lpstr>
      <vt:lpstr>              Висновок</vt:lpstr>
      <vt:lpstr>           Рекомендації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«Хімія у побуті»</dc:title>
  <dc:creator>Марина</dc:creator>
  <cp:lastModifiedBy>Марина</cp:lastModifiedBy>
  <cp:revision>8</cp:revision>
  <dcterms:created xsi:type="dcterms:W3CDTF">2014-05-10T18:55:06Z</dcterms:created>
  <dcterms:modified xsi:type="dcterms:W3CDTF">2014-05-11T18:28:36Z</dcterms:modified>
</cp:coreProperties>
</file>