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06/relationships/legacyDocTextInfo" Target="legacyDocTextInfo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214950"/>
            <a:ext cx="4471974" cy="13239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РОБОТА</a:t>
            </a:r>
          </a:p>
          <a:p>
            <a:r>
              <a:rPr lang="ru-RU" sz="2000" dirty="0" smtClean="0"/>
              <a:t> УЧЕНИЦ</a:t>
            </a:r>
            <a:r>
              <a:rPr lang="uk-UA" sz="2000" dirty="0" smtClean="0"/>
              <a:t>І 11-А КЛАСУ</a:t>
            </a:r>
          </a:p>
          <a:p>
            <a:r>
              <a:rPr lang="uk-UA" sz="2000" dirty="0" smtClean="0"/>
              <a:t>КУЦАН НАТАЛІЇ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НАФТА</a:t>
            </a:r>
            <a:endParaRPr lang="ru-RU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4620"/>
            <a:ext cx="364333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НАФТА В УКРАЇНІ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поклади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у </a:t>
            </a:r>
            <a:r>
              <a:rPr lang="ru-RU" dirty="0" err="1" smtClean="0"/>
              <a:t>Передкарпатті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err="1" smtClean="0"/>
              <a:t>Дніпровсько-донецькій</a:t>
            </a:r>
            <a:r>
              <a:rPr lang="ru-RU" dirty="0" smtClean="0"/>
              <a:t> областях та на </a:t>
            </a:r>
            <a:r>
              <a:rPr lang="ru-RU" dirty="0" err="1" smtClean="0"/>
              <a:t>шельфі</a:t>
            </a:r>
            <a:r>
              <a:rPr lang="ru-RU" dirty="0" smtClean="0"/>
              <a:t> Чорного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Азовського</a:t>
            </a:r>
            <a:r>
              <a:rPr lang="ru-RU" dirty="0" smtClean="0"/>
              <a:t> </a:t>
            </a:r>
            <a:r>
              <a:rPr lang="ru-RU" dirty="0" err="1" smtClean="0"/>
              <a:t>морів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10-12% </a:t>
            </a:r>
            <a:r>
              <a:rPr lang="ru-RU" dirty="0" err="1" smtClean="0"/>
              <a:t>забезпечена</a:t>
            </a:r>
            <a:r>
              <a:rPr lang="ru-RU" dirty="0" smtClean="0"/>
              <a:t> </a:t>
            </a:r>
            <a:r>
              <a:rPr lang="ru-RU" dirty="0" err="1" smtClean="0"/>
              <a:t>нафтою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zerbaydzhanskaya-n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929066"/>
            <a:ext cx="38100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ДЕРЕВО НАФТОПРОДУКТІВ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Дерево_продукті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5786478" cy="50720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ЗАСТОСУВАННЯ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Нафта</a:t>
            </a:r>
            <a:r>
              <a:rPr lang="ru-RU" dirty="0" smtClean="0"/>
              <a:t> — </a:t>
            </a:r>
            <a:r>
              <a:rPr lang="ru-RU" dirty="0" err="1" smtClean="0"/>
              <a:t>найважливіше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рідкого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, </a:t>
            </a:r>
            <a:r>
              <a:rPr lang="ru-RU" dirty="0" err="1" smtClean="0"/>
              <a:t>мастил</a:t>
            </a:r>
            <a:r>
              <a:rPr lang="ru-RU" dirty="0" smtClean="0"/>
              <a:t>, </a:t>
            </a:r>
            <a:r>
              <a:rPr lang="ru-RU" dirty="0" err="1" smtClean="0"/>
              <a:t>сировина</a:t>
            </a:r>
            <a:r>
              <a:rPr lang="ru-RU" dirty="0" smtClean="0"/>
              <a:t> для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паливно-енергетичному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в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споживанні</a:t>
            </a:r>
            <a:r>
              <a:rPr lang="ru-RU" dirty="0" smtClean="0"/>
              <a:t> </a:t>
            </a:r>
            <a:r>
              <a:rPr lang="ru-RU" dirty="0" err="1" smtClean="0"/>
              <a:t>енергоресурсів</a:t>
            </a:r>
            <a:r>
              <a:rPr lang="ru-RU" dirty="0" smtClean="0"/>
              <a:t> </a:t>
            </a:r>
            <a:r>
              <a:rPr lang="ru-RU" dirty="0" err="1" smtClean="0"/>
              <a:t>безперервно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: 3% в 1900 р., 5% перед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світовою</a:t>
            </a:r>
            <a:r>
              <a:rPr lang="ru-RU" dirty="0" smtClean="0"/>
              <a:t> </a:t>
            </a:r>
            <a:r>
              <a:rPr lang="ru-RU" dirty="0" err="1" smtClean="0"/>
              <a:t>війною</a:t>
            </a:r>
            <a:r>
              <a:rPr lang="ru-RU" dirty="0" smtClean="0"/>
              <a:t> </a:t>
            </a:r>
            <a:r>
              <a:rPr lang="ru-RU" dirty="0" smtClean="0"/>
              <a:t>17,5</a:t>
            </a:r>
            <a:r>
              <a:rPr lang="ru-RU" dirty="0" smtClean="0"/>
              <a:t>%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smtClean="0"/>
              <a:t> 24</a:t>
            </a:r>
            <a:r>
              <a:rPr lang="ru-RU" dirty="0" smtClean="0"/>
              <a:t>% у 1950 р., 41,5% у 1972 р., 48</a:t>
            </a:r>
            <a:r>
              <a:rPr lang="ru-RU" dirty="0" smtClean="0"/>
              <a:t>%. </a:t>
            </a:r>
            <a:r>
              <a:rPr lang="ru-RU" dirty="0" smtClean="0"/>
              <a:t>У </a:t>
            </a:r>
            <a:r>
              <a:rPr lang="ru-RU" dirty="0" err="1" smtClean="0"/>
              <a:t>перспективі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буде </a:t>
            </a:r>
            <a:r>
              <a:rPr lang="ru-RU" dirty="0" err="1" smtClean="0"/>
              <a:t>меншати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атомної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НАФТА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горюча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корисна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копалина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складна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суміш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вуглеводнів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невеликою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органічних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кисневих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сірчистих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азотних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сполук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являє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густу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маслянисту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рідину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34568_BnH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286124"/>
            <a:ext cx="4214822" cy="3266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ДЖЕРЕЛА ВУГЛЕВОДНІВ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026" name="Diagram 48"/>
          <p:cNvGraphicFramePr>
            <a:graphicFrameLocks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ФІЗИЧНІ ВЛАСТИВОСТІ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Забарвлення в неї червоно-коричневе, буває жовто-зелене і чорне, іноді зустрічається безбарвна нафта. Нафта має характерний запах, легша за воду, у воді нерозчинна.</a:t>
            </a:r>
            <a:endParaRPr lang="ru-RU" dirty="0"/>
          </a:p>
        </p:txBody>
      </p:sp>
      <p:pic>
        <p:nvPicPr>
          <p:cNvPr id="5" name="Содержимое 4" descr="naf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3357562"/>
            <a:ext cx="4478613" cy="29110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ЕЛЕМЕНТНИЙ СКЛАД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вуглець</a:t>
            </a:r>
            <a:r>
              <a:rPr lang="ru-RU" dirty="0" smtClean="0"/>
              <a:t> </a:t>
            </a:r>
            <a:r>
              <a:rPr lang="ru-RU" dirty="0" smtClean="0"/>
              <a:t>80-88%,</a:t>
            </a:r>
            <a:r>
              <a:rPr lang="ru-RU" dirty="0" smtClean="0"/>
              <a:t> </a:t>
            </a:r>
            <a:r>
              <a:rPr lang="ru-RU" dirty="0" err="1" smtClean="0"/>
              <a:t>водень</a:t>
            </a:r>
            <a:r>
              <a:rPr lang="ru-RU" dirty="0" smtClean="0"/>
              <a:t> 11-14,5%,</a:t>
            </a:r>
            <a:r>
              <a:rPr lang="ru-RU" dirty="0" smtClean="0"/>
              <a:t> </a:t>
            </a:r>
            <a:r>
              <a:rPr lang="ru-RU" dirty="0" err="1" smtClean="0"/>
              <a:t>сірка</a:t>
            </a:r>
            <a:r>
              <a:rPr lang="ru-RU" dirty="0" smtClean="0"/>
              <a:t> </a:t>
            </a:r>
            <a:r>
              <a:rPr lang="ru-RU" dirty="0" smtClean="0"/>
              <a:t>0,01-5%,</a:t>
            </a:r>
            <a:r>
              <a:rPr lang="ru-RU" dirty="0" smtClean="0"/>
              <a:t> </a:t>
            </a:r>
            <a:r>
              <a:rPr lang="ru-RU" dirty="0" err="1" smtClean="0"/>
              <a:t>кисень</a:t>
            </a:r>
            <a:r>
              <a:rPr lang="ru-RU" dirty="0" smtClean="0"/>
              <a:t> </a:t>
            </a:r>
            <a:r>
              <a:rPr lang="ru-RU" dirty="0" smtClean="0"/>
              <a:t>0,05-0,7%,</a:t>
            </a:r>
            <a:r>
              <a:rPr lang="ru-RU" dirty="0" smtClean="0"/>
              <a:t> </a:t>
            </a:r>
            <a:r>
              <a:rPr lang="ru-RU" dirty="0" smtClean="0"/>
              <a:t>азот</a:t>
            </a:r>
            <a:r>
              <a:rPr lang="ru-RU" dirty="0" smtClean="0"/>
              <a:t> </a:t>
            </a:r>
            <a:r>
              <a:rPr lang="ru-RU" dirty="0" smtClean="0"/>
              <a:t>0,01-0,6%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214686"/>
            <a:ext cx="4857784" cy="2749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ПОХОДЖЕННЯ НАЗВИ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нафта</a:t>
            </a:r>
            <a:r>
              <a:rPr lang="ru-RU" dirty="0" smtClean="0"/>
              <a:t>»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похідним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слова «</a:t>
            </a:r>
            <a:r>
              <a:rPr lang="ru-RU" dirty="0" err="1" smtClean="0"/>
              <a:t>нафата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просочуватися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Рисунок 4" descr="afvv2h4wqv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00372"/>
            <a:ext cx="4071966" cy="32711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ПРОДУКТИ ПЕРЕРОБКИ НАФТИ ТА НАФТОПРОДУКТІВ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None/>
              <a:defRPr/>
            </a:pPr>
            <a:r>
              <a:rPr lang="uk-UA" sz="2400" dirty="0" smtClean="0"/>
              <a:t>1. Гази крекінгу</a:t>
            </a: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uk-UA" sz="2400" dirty="0" smtClean="0"/>
              <a:t>2. Моторне паливо</a:t>
            </a: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uk-UA" sz="2400" dirty="0" smtClean="0"/>
              <a:t>3. Лаки</a:t>
            </a: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uk-UA" sz="2400" dirty="0" smtClean="0"/>
              <a:t>4. Нафтени </a:t>
            </a: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uk-UA" sz="2400" dirty="0" smtClean="0"/>
              <a:t>5. Парафін</a:t>
            </a: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uk-UA" sz="2400" dirty="0" smtClean="0"/>
              <a:t>6. Мазут </a:t>
            </a: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uk-UA" sz="2400" dirty="0" smtClean="0"/>
              <a:t>7. Мило </a:t>
            </a: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uk-UA" sz="2400" dirty="0" smtClean="0"/>
              <a:t>8. Ароматичні вуглеводні</a:t>
            </a:r>
          </a:p>
          <a:p>
            <a:endParaRPr lang="ru-RU" dirty="0"/>
          </a:p>
        </p:txBody>
      </p:sp>
      <p:pic>
        <p:nvPicPr>
          <p:cNvPr id="4" name="Рисунок 3" descr="181678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857628"/>
            <a:ext cx="3244852" cy="2834023"/>
          </a:xfrm>
          <a:prstGeom prst="rect">
            <a:avLst/>
          </a:prstGeom>
        </p:spPr>
      </p:pic>
      <p:pic>
        <p:nvPicPr>
          <p:cNvPr id="5" name="Рисунок 4" descr="1346730031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500174"/>
            <a:ext cx="3500447" cy="23258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Геологічний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розріз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нафтоносної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місцевості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image00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8537666" cy="36120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СКЛАД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Усього</a:t>
            </a:r>
            <a:r>
              <a:rPr lang="ru-RU" dirty="0" smtClean="0"/>
              <a:t> в </a:t>
            </a:r>
            <a:r>
              <a:rPr lang="ru-RU" dirty="0" err="1" smtClean="0"/>
              <a:t>нафті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50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 Так, </a:t>
            </a:r>
            <a:r>
              <a:rPr lang="ru-RU" dirty="0" err="1" smtClean="0"/>
              <a:t>нарівні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згаданими</a:t>
            </a:r>
            <a:r>
              <a:rPr lang="ru-RU" dirty="0" smtClean="0"/>
              <a:t> в </a:t>
            </a:r>
            <a:r>
              <a:rPr lang="ru-RU" dirty="0" err="1" smtClean="0"/>
              <a:t>нафті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en-US" dirty="0" smtClean="0"/>
              <a:t>V, Ni</a:t>
            </a:r>
            <a:r>
              <a:rPr lang="uk-UA" dirty="0" smtClean="0"/>
              <a:t> </a:t>
            </a:r>
            <a:r>
              <a:rPr lang="uk-UA" dirty="0" smtClean="0"/>
              <a:t>,</a:t>
            </a:r>
            <a:r>
              <a:rPr lang="en-US" dirty="0" err="1" smtClean="0"/>
              <a:t>Cl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т. д.</a:t>
            </a:r>
          </a:p>
          <a:p>
            <a:r>
              <a:rPr lang="ru-RU" dirty="0" err="1" smtClean="0"/>
              <a:t>Нафта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бл</a:t>
            </a:r>
            <a:r>
              <a:rPr lang="ru-RU" dirty="0" smtClean="0"/>
              <a:t>. 1000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 — </a:t>
            </a:r>
            <a:r>
              <a:rPr lang="ru-RU" dirty="0" err="1" smtClean="0"/>
              <a:t>рідкі</a:t>
            </a:r>
            <a:r>
              <a:rPr lang="ru-RU" dirty="0" smtClean="0"/>
              <a:t> </a:t>
            </a:r>
            <a:r>
              <a:rPr lang="ru-RU" dirty="0" err="1" smtClean="0"/>
              <a:t>вуглеводні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гетероатомні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(4-5 </a:t>
            </a:r>
            <a:r>
              <a:rPr lang="ru-RU" dirty="0" err="1" smtClean="0"/>
              <a:t>мас.%</a:t>
            </a:r>
            <a:r>
              <a:rPr lang="ru-RU" dirty="0" smtClean="0"/>
              <a:t>),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сірчисті</a:t>
            </a:r>
            <a:r>
              <a:rPr lang="ru-RU" dirty="0" smtClean="0"/>
              <a:t> , </a:t>
            </a:r>
            <a:r>
              <a:rPr lang="ru-RU" dirty="0" err="1" smtClean="0"/>
              <a:t>азотисті</a:t>
            </a:r>
            <a:r>
              <a:rPr lang="ru-RU" dirty="0" smtClean="0"/>
              <a:t> (</a:t>
            </a:r>
            <a:r>
              <a:rPr lang="ru-RU" dirty="0" err="1" smtClean="0"/>
              <a:t>понад</a:t>
            </a:r>
            <a:r>
              <a:rPr lang="ru-RU" dirty="0" smtClean="0"/>
              <a:t> 30)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кисневі</a:t>
            </a:r>
            <a:r>
              <a:rPr lang="ru-RU" dirty="0" smtClean="0"/>
              <a:t> (</a:t>
            </a:r>
            <a:r>
              <a:rPr lang="ru-RU" dirty="0" err="1" smtClean="0"/>
              <a:t>бл</a:t>
            </a:r>
            <a:r>
              <a:rPr lang="ru-RU" dirty="0" smtClean="0"/>
              <a:t>. 85),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метал-органічні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</a:t>
            </a:r>
            <a:r>
              <a:rPr lang="ru-RU" dirty="0" smtClean="0"/>
              <a:t>.  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 — </a:t>
            </a:r>
            <a:r>
              <a:rPr lang="ru-RU" dirty="0" err="1" smtClean="0"/>
              <a:t>розчинені</a:t>
            </a:r>
            <a:r>
              <a:rPr lang="ru-RU" dirty="0" smtClean="0"/>
              <a:t> </a:t>
            </a:r>
            <a:r>
              <a:rPr lang="ru-RU" dirty="0" err="1" smtClean="0"/>
              <a:t>вуглеводневі</a:t>
            </a:r>
            <a:r>
              <a:rPr lang="ru-RU" dirty="0" smtClean="0"/>
              <a:t> </a:t>
            </a:r>
            <a:r>
              <a:rPr lang="ru-RU" dirty="0" smtClean="0"/>
              <a:t>гази, </a:t>
            </a:r>
            <a:r>
              <a:rPr lang="ru-RU" dirty="0" smtClean="0"/>
              <a:t>вода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слідів</a:t>
            </a:r>
            <a:r>
              <a:rPr lang="ru-RU" dirty="0" smtClean="0"/>
              <a:t> до 10%),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 (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хлориди</a:t>
            </a:r>
            <a:r>
              <a:rPr lang="ru-RU" dirty="0" smtClean="0"/>
              <a:t>), </a:t>
            </a:r>
            <a:r>
              <a:rPr lang="ru-RU" dirty="0" err="1" smtClean="0"/>
              <a:t>розчини</a:t>
            </a:r>
            <a:r>
              <a:rPr lang="ru-RU" dirty="0" smtClean="0"/>
              <a:t> солей </a:t>
            </a:r>
            <a:r>
              <a:rPr lang="ru-RU" dirty="0" err="1" smtClean="0"/>
              <a:t>органічних</a:t>
            </a:r>
            <a:r>
              <a:rPr lang="ru-RU" dirty="0" smtClean="0"/>
              <a:t> кислот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., </a:t>
            </a:r>
            <a:r>
              <a:rPr lang="ru-RU" dirty="0" err="1" smtClean="0"/>
              <a:t>механічні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 (</a:t>
            </a:r>
            <a:r>
              <a:rPr lang="ru-RU" dirty="0" err="1" smtClean="0"/>
              <a:t>частинки</a:t>
            </a:r>
            <a:r>
              <a:rPr lang="ru-RU" dirty="0" smtClean="0"/>
              <a:t> </a:t>
            </a:r>
            <a:r>
              <a:rPr lang="ru-RU" dirty="0" err="1" smtClean="0"/>
              <a:t>глини</a:t>
            </a:r>
            <a:r>
              <a:rPr lang="ru-RU" dirty="0" smtClean="0"/>
              <a:t>, </a:t>
            </a:r>
            <a:r>
              <a:rPr lang="ru-RU" dirty="0" err="1" smtClean="0"/>
              <a:t>піску</a:t>
            </a:r>
            <a:r>
              <a:rPr lang="ru-RU" dirty="0" smtClean="0"/>
              <a:t>, </a:t>
            </a:r>
            <a:r>
              <a:rPr lang="ru-RU" dirty="0" err="1" smtClean="0"/>
              <a:t>вапняку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225</TotalTime>
  <Words>137</Words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НАФТА</vt:lpstr>
      <vt:lpstr>НАФТА</vt:lpstr>
      <vt:lpstr>ДЖЕРЕЛА ВУГЛЕВОДНІВ</vt:lpstr>
      <vt:lpstr>ФІЗИЧНІ ВЛАСТИВОСТІ</vt:lpstr>
      <vt:lpstr>ЕЛЕМЕНТНИЙ СКЛАД</vt:lpstr>
      <vt:lpstr>ПОХОДЖЕННЯ НАЗВИ</vt:lpstr>
      <vt:lpstr>ПРОДУКТИ ПЕРЕРОБКИ НАФТИ ТА НАФТОПРОДУКТІВ</vt:lpstr>
      <vt:lpstr>Геологічний розріз нафтоносної місцевості.</vt:lpstr>
      <vt:lpstr>СКЛАД</vt:lpstr>
      <vt:lpstr>НАФТА В УКРАЇНІ</vt:lpstr>
      <vt:lpstr>ДЕРЕВО НАФТОПРОДУКТІВ</vt:lpstr>
      <vt:lpstr>ЗАСТОСУВАННЯ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НАФТА</dc:title>
  <dc:creator>Admin</dc:creator>
  <cp:lastModifiedBy>Admin</cp:lastModifiedBy>
  <cp:revision>15</cp:revision>
  <dcterms:created xsi:type="dcterms:W3CDTF">2013-11-03T09:54:28Z</dcterms:created>
  <dcterms:modified xsi:type="dcterms:W3CDTF">2013-11-03T13:50:27Z</dcterms:modified>
</cp:coreProperties>
</file>