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63" r:id="rId4"/>
    <p:sldId id="262" r:id="rId5"/>
    <p:sldId id="264" r:id="rId6"/>
    <p:sldId id="265" r:id="rId7"/>
    <p:sldId id="259" r:id="rId8"/>
    <p:sldId id="261" r:id="rId9"/>
    <p:sldId id="266" r:id="rId10"/>
    <p:sldId id="268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6113B-F973-4DB6-B0CC-B568A4570A2D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D37704E-FE8A-4494-BDD8-A0313756BAF8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uk-UA" i="1" dirty="0" smtClean="0">
              <a:solidFill>
                <a:schemeClr val="tx1"/>
              </a:solidFill>
            </a:rPr>
            <a:t>Мають </a:t>
          </a:r>
          <a:r>
            <a:rPr lang="uk-UA" i="1" dirty="0" smtClean="0">
              <a:solidFill>
                <a:schemeClr val="tx1"/>
              </a:solidFill>
            </a:rPr>
            <a:t>небілкову </a:t>
          </a:r>
          <a:r>
            <a:rPr lang="uk-UA" i="1" dirty="0" smtClean="0">
              <a:solidFill>
                <a:schemeClr val="tx1"/>
              </a:solidFill>
            </a:rPr>
            <a:t>частину</a:t>
          </a:r>
          <a:endParaRPr lang="ru-RU" dirty="0">
            <a:solidFill>
              <a:schemeClr val="tx1"/>
            </a:solidFill>
          </a:endParaRPr>
        </a:p>
      </dgm:t>
    </dgm:pt>
    <dgm:pt modelId="{276B9938-D8A3-466A-9FF9-838DFA94216F}" type="parTrans" cxnId="{3BAD3074-FD47-4AF1-8874-22062D245F58}">
      <dgm:prSet/>
      <dgm:spPr/>
      <dgm:t>
        <a:bodyPr/>
        <a:lstStyle/>
        <a:p>
          <a:endParaRPr lang="ru-RU"/>
        </a:p>
      </dgm:t>
    </dgm:pt>
    <dgm:pt modelId="{5EA9CA8F-84AF-4B8A-932A-E3AA460DF3BF}" type="sibTrans" cxnId="{3BAD3074-FD47-4AF1-8874-22062D245F58}">
      <dgm:prSet/>
      <dgm:spPr/>
      <dgm:t>
        <a:bodyPr/>
        <a:lstStyle/>
        <a:p>
          <a:endParaRPr lang="ru-RU"/>
        </a:p>
      </dgm:t>
    </dgm:pt>
    <dgm:pt modelId="{DFC8B993-75BD-4A50-939C-A01F36EFD321}" type="pres">
      <dgm:prSet presAssocID="{84E6113B-F973-4DB6-B0CC-B568A4570A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5D2269-9151-42CF-87EC-118CDF5CFC09}" type="pres">
      <dgm:prSet presAssocID="{5D37704E-FE8A-4494-BDD8-A0313756BAF8}" presName="parentText" presStyleLbl="node1" presStyleIdx="0" presStyleCnt="1" custLinFactX="-10699" custLinFactY="6401" custLinFactNeighborX="-100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7CDA85-9637-45AD-B7D5-75AA235EA3E1}" type="presOf" srcId="{5D37704E-FE8A-4494-BDD8-A0313756BAF8}" destId="{865D2269-9151-42CF-87EC-118CDF5CFC09}" srcOrd="0" destOrd="0" presId="urn:microsoft.com/office/officeart/2005/8/layout/vList2"/>
    <dgm:cxn modelId="{B7B03CE0-4526-4FF7-9D98-9971047B267D}" type="presOf" srcId="{84E6113B-F973-4DB6-B0CC-B568A4570A2D}" destId="{DFC8B993-75BD-4A50-939C-A01F36EFD321}" srcOrd="0" destOrd="0" presId="urn:microsoft.com/office/officeart/2005/8/layout/vList2"/>
    <dgm:cxn modelId="{3BAD3074-FD47-4AF1-8874-22062D245F58}" srcId="{84E6113B-F973-4DB6-B0CC-B568A4570A2D}" destId="{5D37704E-FE8A-4494-BDD8-A0313756BAF8}" srcOrd="0" destOrd="0" parTransId="{276B9938-D8A3-466A-9FF9-838DFA94216F}" sibTransId="{5EA9CA8F-84AF-4B8A-932A-E3AA460DF3BF}"/>
    <dgm:cxn modelId="{0F96DF47-BDC9-473B-9738-0458717B394B}" type="presParOf" srcId="{DFC8B993-75BD-4A50-939C-A01F36EFD321}" destId="{865D2269-9151-42CF-87EC-118CDF5CFC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ED4762-0060-4E0C-B016-1248326498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1E7880-C7ED-4A70-BD2C-0339B1A9524C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uk-UA" i="1" dirty="0" smtClean="0">
              <a:solidFill>
                <a:schemeClr val="tx1"/>
              </a:solidFill>
            </a:rPr>
            <a:t>Складається тільки з амінокислот</a:t>
          </a:r>
          <a:endParaRPr lang="ru-RU" dirty="0">
            <a:solidFill>
              <a:schemeClr val="tx1"/>
            </a:solidFill>
          </a:endParaRPr>
        </a:p>
      </dgm:t>
    </dgm:pt>
    <dgm:pt modelId="{F1024ABA-12EF-4C8F-8FDF-2B8D0DB86A13}" type="parTrans" cxnId="{494BF3C1-B9EC-45E4-87DE-1ECA60BE308D}">
      <dgm:prSet/>
      <dgm:spPr/>
      <dgm:t>
        <a:bodyPr/>
        <a:lstStyle/>
        <a:p>
          <a:endParaRPr lang="ru-RU"/>
        </a:p>
      </dgm:t>
    </dgm:pt>
    <dgm:pt modelId="{905C9F19-A5E7-4B9D-A09E-9A23D272DA6D}" type="sibTrans" cxnId="{494BF3C1-B9EC-45E4-87DE-1ECA60BE308D}">
      <dgm:prSet/>
      <dgm:spPr/>
      <dgm:t>
        <a:bodyPr/>
        <a:lstStyle/>
        <a:p>
          <a:endParaRPr lang="ru-RU"/>
        </a:p>
      </dgm:t>
    </dgm:pt>
    <dgm:pt modelId="{056D305C-378A-4DE2-9184-67C922DC9BA5}" type="pres">
      <dgm:prSet presAssocID="{FAED4762-0060-4E0C-B016-1248326498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41C7BC-42BD-4686-BDC5-D6558FA17AE4}" type="pres">
      <dgm:prSet presAssocID="{AB1E7880-C7ED-4A70-BD2C-0339B1A9524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4BF3C1-B9EC-45E4-87DE-1ECA60BE308D}" srcId="{FAED4762-0060-4E0C-B016-124832649890}" destId="{AB1E7880-C7ED-4A70-BD2C-0339B1A9524C}" srcOrd="0" destOrd="0" parTransId="{F1024ABA-12EF-4C8F-8FDF-2B8D0DB86A13}" sibTransId="{905C9F19-A5E7-4B9D-A09E-9A23D272DA6D}"/>
    <dgm:cxn modelId="{7EF3C71D-640E-4B1E-9A83-FBDC3B2E3551}" type="presOf" srcId="{AB1E7880-C7ED-4A70-BD2C-0339B1A9524C}" destId="{7A41C7BC-42BD-4686-BDC5-D6558FA17AE4}" srcOrd="0" destOrd="0" presId="urn:microsoft.com/office/officeart/2005/8/layout/vList2"/>
    <dgm:cxn modelId="{2193E700-F13D-4EEF-BC74-895149C39A66}" type="presOf" srcId="{FAED4762-0060-4E0C-B016-124832649890}" destId="{056D305C-378A-4DE2-9184-67C922DC9BA5}" srcOrd="0" destOrd="0" presId="urn:microsoft.com/office/officeart/2005/8/layout/vList2"/>
    <dgm:cxn modelId="{AF893B72-71A8-48A8-9AE8-CAE19FF54E94}" type="presParOf" srcId="{056D305C-378A-4DE2-9184-67C922DC9BA5}" destId="{7A41C7BC-42BD-4686-BDC5-D6558FA17A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D2269-9151-42CF-87EC-118CDF5CFC09}">
      <dsp:nvSpPr>
        <dsp:cNvPr id="0" name=""/>
        <dsp:cNvSpPr/>
      </dsp:nvSpPr>
      <dsp:spPr>
        <a:xfrm>
          <a:off x="0" y="31626"/>
          <a:ext cx="2529001" cy="676260"/>
        </a:xfrm>
        <a:prstGeom prst="roundRect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i="1" kern="1200" dirty="0" smtClean="0">
              <a:solidFill>
                <a:schemeClr val="tx1"/>
              </a:solidFill>
            </a:rPr>
            <a:t>Мають </a:t>
          </a:r>
          <a:r>
            <a:rPr lang="uk-UA" sz="1700" i="1" kern="1200" dirty="0" smtClean="0">
              <a:solidFill>
                <a:schemeClr val="tx1"/>
              </a:solidFill>
            </a:rPr>
            <a:t>небілкову </a:t>
          </a:r>
          <a:r>
            <a:rPr lang="uk-UA" sz="1700" i="1" kern="1200" dirty="0" smtClean="0">
              <a:solidFill>
                <a:schemeClr val="tx1"/>
              </a:solidFill>
            </a:rPr>
            <a:t>частину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3012" y="64638"/>
        <a:ext cx="2462977" cy="610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1C7BC-42BD-4686-BDC5-D6558FA17AE4}">
      <dsp:nvSpPr>
        <dsp:cNvPr id="0" name=""/>
        <dsp:cNvSpPr/>
      </dsp:nvSpPr>
      <dsp:spPr>
        <a:xfrm>
          <a:off x="0" y="0"/>
          <a:ext cx="2592288" cy="676260"/>
        </a:xfrm>
        <a:prstGeom prst="roundRect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i="1" kern="1200" dirty="0" smtClean="0">
              <a:solidFill>
                <a:schemeClr val="tx1"/>
              </a:solidFill>
            </a:rPr>
            <a:t>Складається тільки з амінокислот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3012" y="33012"/>
        <a:ext cx="2526264" cy="610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7597-9AC1-4614-8B11-A505464ECA6D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0A3EC-2783-4344-8B31-2C5C4638C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7640A10-73FC-468F-8E0B-8D8070004AD0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297C3E-CB9B-4C42-B257-0EC07A1C23A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A10-73FC-468F-8E0B-8D8070004AD0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7C3E-CB9B-4C42-B257-0EC07A1C23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A10-73FC-468F-8E0B-8D8070004AD0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7C3E-CB9B-4C42-B257-0EC07A1C23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A10-73FC-468F-8E0B-8D8070004AD0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7C3E-CB9B-4C42-B257-0EC07A1C23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A10-73FC-468F-8E0B-8D8070004AD0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7C3E-CB9B-4C42-B257-0EC07A1C23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A10-73FC-468F-8E0B-8D8070004AD0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7C3E-CB9B-4C42-B257-0EC07A1C23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A10-73FC-468F-8E0B-8D8070004AD0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7C3E-CB9B-4C42-B257-0EC07A1C23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A10-73FC-468F-8E0B-8D8070004AD0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7C3E-CB9B-4C42-B257-0EC07A1C23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A10-73FC-468F-8E0B-8D8070004AD0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7C3E-CB9B-4C42-B257-0EC07A1C23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A10-73FC-468F-8E0B-8D8070004AD0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7C3E-CB9B-4C42-B257-0EC07A1C23A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A10-73FC-468F-8E0B-8D8070004AD0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7C3E-CB9B-4C42-B257-0EC07A1C23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640A10-73FC-468F-8E0B-8D8070004AD0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5297C3E-CB9B-4C42-B257-0EC07A1C23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1" y="2708476"/>
            <a:ext cx="3600400" cy="17021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cs typeface="Arabic Typesetting" pitchFamily="66" charset="-78"/>
              </a:rPr>
              <a:t>ФЕРМЕНТИ</a:t>
            </a:r>
            <a:endParaRPr lang="ru-RU" sz="4800" b="1" dirty="0"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66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9269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До складу ферментів входять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20888"/>
            <a:ext cx="7344816" cy="374441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Вітаміни 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- низькомолекулярні органічні сполуки,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необхідні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для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підтримки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життя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pPr marL="68580" indent="0">
              <a:buNone/>
            </a:pPr>
            <a:endParaRPr lang="uk-UA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Гормони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-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біологічно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активні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сполуки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,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що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вид</a:t>
            </a:r>
            <a:r>
              <a:rPr lang="uk-U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іляються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безпосередньо в кров і лімфу.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Р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егулюють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ріст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,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розможення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та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диференціювання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тканин, синтез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білків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,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проникність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кліткових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мембран.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8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3384494" cy="6858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400" b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Бліц-опрос</a:t>
            </a:r>
            <a:endParaRPr lang="ru-RU" sz="44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764704"/>
            <a:ext cx="3888548" cy="561662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Білкові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молекули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що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є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біологічними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каталізаторами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-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це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…</a:t>
            </a:r>
          </a:p>
          <a:p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У процесі реакції, </a:t>
            </a: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що</a:t>
            </a: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r>
              <a:rPr lang="uk-UA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каталізується</a:t>
            </a: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, активний центр </a:t>
            </a:r>
            <a:r>
              <a:rPr lang="uk-UA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фермента </a:t>
            </a: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вступає в реакцію з …</a:t>
            </a:r>
          </a:p>
          <a:p>
            <a:endParaRPr lang="uk-UA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Низькомолекулярні </a:t>
            </a: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органічні сполуки,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необхідні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для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підтримки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життя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.</a:t>
            </a:r>
          </a:p>
          <a:p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Речовини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що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виділяються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безпосередньо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у кров і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лімфу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.</a:t>
            </a:r>
          </a:p>
          <a:p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Як називається частина </a:t>
            </a:r>
            <a:r>
              <a:rPr lang="uk-UA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фермента</a:t>
            </a: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, яка з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’</a:t>
            </a:r>
            <a:r>
              <a:rPr lang="uk-UA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єднюється</a:t>
            </a: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 із субстратом?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endParaRPr lang="ru-RU" sz="1800" dirty="0">
              <a:latin typeface="Cambria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12894" y="2157297"/>
            <a:ext cx="3843081" cy="3081935"/>
            <a:chOff x="512894" y="2157297"/>
            <a:chExt cx="3843081" cy="308193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12894" y="4247404"/>
              <a:ext cx="2792524" cy="34156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251" y="2636912"/>
              <a:ext cx="400944" cy="260232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274" y="4568459"/>
              <a:ext cx="2757955" cy="34156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0044" y="3019683"/>
              <a:ext cx="2090107" cy="365335"/>
            </a:xfrm>
            <a:prstGeom prst="rect">
              <a:avLst/>
            </a:prstGeom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3963229" y="4588965"/>
              <a:ext cx="0" cy="3210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12894" y="4247404"/>
              <a:ext cx="0" cy="3210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156" y="3326839"/>
              <a:ext cx="2446819" cy="35139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188109" y="4554573"/>
            <a:ext cx="277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   у   б    с        р  а    т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21726" y="4233518"/>
            <a:ext cx="345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    і    т    а   м   і        </a:t>
            </a:r>
            <a:r>
              <a:rPr lang="uk-UA" dirty="0"/>
              <a:t> </a:t>
            </a:r>
            <a:r>
              <a:rPr lang="uk-UA" dirty="0" smtClean="0"/>
              <a:t> 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584251" y="2686677"/>
            <a:ext cx="3225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Ф</a:t>
            </a:r>
            <a:r>
              <a:rPr lang="uk-UA" sz="2000" dirty="0" smtClean="0"/>
              <a:t>ерменти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893910" y="3326839"/>
            <a:ext cx="326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    о        м   о   н   и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305418" y="2078965"/>
            <a:ext cx="3056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/>
              <a:t>Білк</a:t>
            </a:r>
            <a:r>
              <a:rPr lang="uk-UA" sz="2000" dirty="0" smtClean="0"/>
              <a:t> </a:t>
            </a:r>
            <a:r>
              <a:rPr lang="uk-UA" sz="2000" dirty="0" err="1" smtClean="0"/>
              <a:t>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394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2" grpId="0"/>
      <p:bldP spid="23" grpId="0"/>
      <p:bldP spid="21" grpId="0"/>
      <p:bldP spid="24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80920" cy="1105192"/>
          </a:xfrm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6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Дякую за увагу!</a:t>
            </a:r>
            <a:endParaRPr lang="ru-RU" sz="6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052736"/>
            <a:ext cx="3528392" cy="4464496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tx1"/>
                </a:solidFill>
                <a:latin typeface="Cambria" pitchFamily="18" charset="0"/>
              </a:rPr>
              <a:t>Ферме́нти</a:t>
            </a:r>
            <a:r>
              <a:rPr lang="ru-RU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mbria" pitchFamily="18" charset="0"/>
              </a:rPr>
              <a:t>або</a:t>
            </a:r>
            <a:r>
              <a:rPr lang="ru-RU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mbria" pitchFamily="18" charset="0"/>
              </a:rPr>
              <a:t>ензи́ми</a:t>
            </a:r>
            <a:r>
              <a:rPr lang="ru-RU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ambria" pitchFamily="18" charset="0"/>
              </a:rPr>
              <a:t>— </a:t>
            </a:r>
            <a:r>
              <a:rPr lang="ru-RU" sz="2800" dirty="0" err="1" smtClean="0">
                <a:solidFill>
                  <a:schemeClr val="tx1"/>
                </a:solidFill>
                <a:latin typeface="Cambria" pitchFamily="18" charset="0"/>
              </a:rPr>
              <a:t>білкові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itchFamily="18" charset="0"/>
              </a:rPr>
              <a:t>молекули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Cambria" pitchFamily="18" charset="0"/>
              </a:rPr>
              <a:t>що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Cambria" pitchFamily="18" charset="0"/>
              </a:rPr>
              <a:t>є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itchFamily="18" charset="0"/>
              </a:rPr>
              <a:t>біологічними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itchFamily="18" charset="0"/>
              </a:rPr>
              <a:t>каталізаторами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Cambria" pitchFamily="18" charset="0"/>
              </a:rPr>
              <a:t>Основна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itchFamily="18" charset="0"/>
              </a:rPr>
              <a:t>функція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: </a:t>
            </a:r>
            <a:r>
              <a:rPr lang="ru-RU" sz="2800" dirty="0" err="1" smtClean="0">
                <a:solidFill>
                  <a:schemeClr val="tx1"/>
                </a:solidFill>
                <a:latin typeface="Cambria" pitchFamily="18" charset="0"/>
              </a:rPr>
              <a:t>прискорення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itchFamily="18" charset="0"/>
              </a:rPr>
              <a:t>швидкості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itchFamily="18" charset="0"/>
              </a:rPr>
              <a:t>перебігу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itchFamily="18" charset="0"/>
              </a:rPr>
              <a:t>реакції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 у </a:t>
            </a:r>
            <a:r>
              <a:rPr lang="ru-RU" sz="2800" dirty="0" err="1" smtClean="0">
                <a:solidFill>
                  <a:schemeClr val="tx1"/>
                </a:solidFill>
                <a:latin typeface="Cambria" pitchFamily="18" charset="0"/>
              </a:rPr>
              <a:t>сотні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Cambria" pitchFamily="18" charset="0"/>
              </a:rPr>
              <a:t>разів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48880"/>
            <a:ext cx="4464496" cy="3816424"/>
          </a:xfrm>
        </p:spPr>
      </p:pic>
    </p:spTree>
    <p:extLst>
      <p:ext uri="{BB962C8B-B14F-4D97-AF65-F5344CB8AC3E}">
        <p14:creationId xmlns:p14="http://schemas.microsoft.com/office/powerpoint/2010/main" val="34761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4752646" cy="1431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Винайдення ферментів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4464611" cy="3508977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tx1"/>
                </a:solidFill>
                <a:latin typeface="Cambria" pitchFamily="18" charset="0"/>
              </a:rPr>
              <a:t>Вперше ферменти були відкриті у 1814 році російським хіміком К.С. </a:t>
            </a:r>
            <a:r>
              <a:rPr lang="uk-UA" sz="3600" dirty="0" err="1" smtClean="0">
                <a:solidFill>
                  <a:schemeClr val="tx1"/>
                </a:solidFill>
                <a:latin typeface="Cambria" pitchFamily="18" charset="0"/>
              </a:rPr>
              <a:t>Кірхгофом</a:t>
            </a:r>
            <a:r>
              <a:rPr lang="uk-UA" sz="3600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60848"/>
            <a:ext cx="2683823" cy="37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4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358" y="908720"/>
            <a:ext cx="702474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Функ</a:t>
            </a:r>
            <a:r>
              <a:rPr lang="uk-UA" sz="5400" b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ції</a:t>
            </a:r>
            <a:r>
              <a:rPr lang="uk-UA" sz="54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ферментів</a:t>
            </a:r>
            <a:endParaRPr lang="ru-RU" sz="54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2498612"/>
            <a:ext cx="2881512" cy="75552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sz="2800" dirty="0" smtClean="0">
                <a:solidFill>
                  <a:schemeClr val="tx1"/>
                </a:solidFill>
                <a:latin typeface="Cambria" pitchFamily="18" charset="0"/>
              </a:rPr>
              <a:t>Будівельна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3096580" cy="2350329"/>
          </a:xfrm>
        </p:spPr>
      </p:pic>
      <p:sp>
        <p:nvSpPr>
          <p:cNvPr id="7" name="TextBox 6"/>
          <p:cNvSpPr txBox="1"/>
          <p:nvPr/>
        </p:nvSpPr>
        <p:spPr>
          <a:xfrm>
            <a:off x="4904557" y="2282796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Cambria" pitchFamily="18" charset="0"/>
              </a:rPr>
              <a:t>Каталітична або ферментативна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567" y="3562673"/>
            <a:ext cx="3096343" cy="23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9726" y="692696"/>
            <a:ext cx="2737496" cy="611512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uk-UA" sz="3600" dirty="0" smtClean="0">
                <a:solidFill>
                  <a:schemeClr val="tx1"/>
                </a:solidFill>
                <a:latin typeface="Cambria" pitchFamily="18" charset="0"/>
              </a:rPr>
              <a:t>Рухова</a:t>
            </a:r>
            <a:endParaRPr lang="ru-RU" sz="3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144149" y="2033909"/>
            <a:ext cx="2384688" cy="683521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uk-UA" sz="4000" dirty="0" smtClean="0">
                <a:solidFill>
                  <a:schemeClr val="tx1"/>
                </a:solidFill>
                <a:latin typeface="Cambria" pitchFamily="18" charset="0"/>
              </a:rPr>
              <a:t>Захисна</a:t>
            </a:r>
            <a:endParaRPr lang="ru-RU" sz="40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050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54397"/>
            <a:ext cx="2160240" cy="302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33" y="1233754"/>
            <a:ext cx="3196183" cy="2124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747036">
            <a:off x="5540387" y="2218275"/>
            <a:ext cx="1593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Антитіло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502065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Cambria" pitchFamily="18" charset="0"/>
              </a:rPr>
              <a:t>Транспортна</a:t>
            </a:r>
            <a:endParaRPr lang="ru-RU" sz="3600" dirty="0">
              <a:latin typeface="Cambr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90530"/>
            <a:ext cx="3312368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4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692696"/>
            <a:ext cx="3419856" cy="68352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3200" dirty="0" smtClean="0">
                <a:solidFill>
                  <a:schemeClr val="tx1"/>
                </a:solidFill>
                <a:latin typeface="Cambria" pitchFamily="18" charset="0"/>
              </a:rPr>
              <a:t>Енергетична</a:t>
            </a:r>
            <a:endParaRPr lang="ru-RU" sz="32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33150"/>
            <a:ext cx="5689479" cy="1443832"/>
          </a:xfrm>
        </p:spPr>
      </p:pic>
      <p:sp>
        <p:nvSpPr>
          <p:cNvPr id="8" name="TextBox 7"/>
          <p:cNvSpPr txBox="1"/>
          <p:nvPr/>
        </p:nvSpPr>
        <p:spPr>
          <a:xfrm>
            <a:off x="3419872" y="227687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Енергія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227687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Енергія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99792" y="141277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Білок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83968" y="148971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/>
              <a:t>Амінокислоти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83488" y="135121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Низькомолекулярні речовини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7564" y="422108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Cambria" pitchFamily="18" charset="0"/>
              </a:rPr>
              <a:t>Регуляторна-гормони</a:t>
            </a:r>
            <a:endParaRPr lang="ru-RU" sz="3200" dirty="0">
              <a:latin typeface="Cambria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46" y="3501008"/>
            <a:ext cx="3508801" cy="241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9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899592" y="765645"/>
            <a:ext cx="7416823" cy="4034558"/>
            <a:chOff x="899592" y="765645"/>
            <a:chExt cx="7416823" cy="4034558"/>
          </a:xfrm>
        </p:grpSpPr>
        <p:sp>
          <p:nvSpPr>
            <p:cNvPr id="15" name="Полилиния 14"/>
            <p:cNvSpPr/>
            <p:nvPr/>
          </p:nvSpPr>
          <p:spPr>
            <a:xfrm>
              <a:off x="3418342" y="765645"/>
              <a:ext cx="2379322" cy="2379322"/>
            </a:xfrm>
            <a:custGeom>
              <a:avLst/>
              <a:gdLst>
                <a:gd name="connsiteX0" fmla="*/ 0 w 2379322"/>
                <a:gd name="connsiteY0" fmla="*/ 1189661 h 2379322"/>
                <a:gd name="connsiteX1" fmla="*/ 1189661 w 2379322"/>
                <a:gd name="connsiteY1" fmla="*/ 0 h 2379322"/>
                <a:gd name="connsiteX2" fmla="*/ 2379322 w 2379322"/>
                <a:gd name="connsiteY2" fmla="*/ 1189661 h 2379322"/>
                <a:gd name="connsiteX3" fmla="*/ 1189661 w 2379322"/>
                <a:gd name="connsiteY3" fmla="*/ 2379322 h 2379322"/>
                <a:gd name="connsiteX4" fmla="*/ 0 w 2379322"/>
                <a:gd name="connsiteY4" fmla="*/ 1189661 h 237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9322" h="2379322">
                  <a:moveTo>
                    <a:pt x="0" y="1189661"/>
                  </a:moveTo>
                  <a:cubicBezTo>
                    <a:pt x="0" y="532629"/>
                    <a:pt x="532629" y="0"/>
                    <a:pt x="1189661" y="0"/>
                  </a:cubicBezTo>
                  <a:cubicBezTo>
                    <a:pt x="1846693" y="0"/>
                    <a:pt x="2379322" y="532629"/>
                    <a:pt x="2379322" y="1189661"/>
                  </a:cubicBezTo>
                  <a:cubicBezTo>
                    <a:pt x="2379322" y="1846693"/>
                    <a:pt x="1846693" y="2379322"/>
                    <a:pt x="1189661" y="2379322"/>
                  </a:cubicBezTo>
                  <a:cubicBezTo>
                    <a:pt x="532629" y="2379322"/>
                    <a:pt x="0" y="1846693"/>
                    <a:pt x="0" y="11896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78924" tIns="378924" rIns="378924" bIns="37892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chemeClr val="tx1"/>
                  </a:solidFill>
                  <a:latin typeface="Cambria" pitchFamily="18" charset="0"/>
                </a:rPr>
                <a:t>Ферменти</a:t>
              </a:r>
              <a:endParaRPr lang="ru-RU" sz="2400" b="1" kern="120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 rot="1998692">
              <a:off x="5647164" y="2376186"/>
              <a:ext cx="424518" cy="803021"/>
            </a:xfrm>
            <a:custGeom>
              <a:avLst/>
              <a:gdLst>
                <a:gd name="connsiteX0" fmla="*/ 0 w 424518"/>
                <a:gd name="connsiteY0" fmla="*/ 160604 h 803021"/>
                <a:gd name="connsiteX1" fmla="*/ 212259 w 424518"/>
                <a:gd name="connsiteY1" fmla="*/ 160604 h 803021"/>
                <a:gd name="connsiteX2" fmla="*/ 212259 w 424518"/>
                <a:gd name="connsiteY2" fmla="*/ 0 h 803021"/>
                <a:gd name="connsiteX3" fmla="*/ 424518 w 424518"/>
                <a:gd name="connsiteY3" fmla="*/ 401511 h 803021"/>
                <a:gd name="connsiteX4" fmla="*/ 212259 w 424518"/>
                <a:gd name="connsiteY4" fmla="*/ 803021 h 803021"/>
                <a:gd name="connsiteX5" fmla="*/ 212259 w 424518"/>
                <a:gd name="connsiteY5" fmla="*/ 642417 h 803021"/>
                <a:gd name="connsiteX6" fmla="*/ 0 w 424518"/>
                <a:gd name="connsiteY6" fmla="*/ 642417 h 803021"/>
                <a:gd name="connsiteX7" fmla="*/ 0 w 424518"/>
                <a:gd name="connsiteY7" fmla="*/ 160604 h 80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518" h="803021">
                  <a:moveTo>
                    <a:pt x="0" y="160604"/>
                  </a:moveTo>
                  <a:lnTo>
                    <a:pt x="212259" y="160604"/>
                  </a:lnTo>
                  <a:lnTo>
                    <a:pt x="212259" y="0"/>
                  </a:lnTo>
                  <a:lnTo>
                    <a:pt x="424518" y="401511"/>
                  </a:lnTo>
                  <a:lnTo>
                    <a:pt x="212259" y="803021"/>
                  </a:lnTo>
                  <a:lnTo>
                    <a:pt x="212259" y="642417"/>
                  </a:lnTo>
                  <a:lnTo>
                    <a:pt x="0" y="642417"/>
                  </a:lnTo>
                  <a:lnTo>
                    <a:pt x="0" y="160604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-1" tIns="160604" rIns="127355" bIns="160603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400" kern="120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937093" y="2420881"/>
              <a:ext cx="2379322" cy="2379322"/>
            </a:xfrm>
            <a:custGeom>
              <a:avLst/>
              <a:gdLst>
                <a:gd name="connsiteX0" fmla="*/ 0 w 2379322"/>
                <a:gd name="connsiteY0" fmla="*/ 1189661 h 2379322"/>
                <a:gd name="connsiteX1" fmla="*/ 1189661 w 2379322"/>
                <a:gd name="connsiteY1" fmla="*/ 0 h 2379322"/>
                <a:gd name="connsiteX2" fmla="*/ 2379322 w 2379322"/>
                <a:gd name="connsiteY2" fmla="*/ 1189661 h 2379322"/>
                <a:gd name="connsiteX3" fmla="*/ 1189661 w 2379322"/>
                <a:gd name="connsiteY3" fmla="*/ 2379322 h 2379322"/>
                <a:gd name="connsiteX4" fmla="*/ 0 w 2379322"/>
                <a:gd name="connsiteY4" fmla="*/ 1189661 h 237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9322" h="2379322">
                  <a:moveTo>
                    <a:pt x="0" y="1189661"/>
                  </a:moveTo>
                  <a:cubicBezTo>
                    <a:pt x="0" y="532629"/>
                    <a:pt x="532629" y="0"/>
                    <a:pt x="1189661" y="0"/>
                  </a:cubicBezTo>
                  <a:cubicBezTo>
                    <a:pt x="1846693" y="0"/>
                    <a:pt x="2379322" y="532629"/>
                    <a:pt x="2379322" y="1189661"/>
                  </a:cubicBezTo>
                  <a:cubicBezTo>
                    <a:pt x="2379322" y="1846693"/>
                    <a:pt x="1846693" y="2379322"/>
                    <a:pt x="1189661" y="2379322"/>
                  </a:cubicBezTo>
                  <a:cubicBezTo>
                    <a:pt x="532629" y="2379322"/>
                    <a:pt x="0" y="1846693"/>
                    <a:pt x="0" y="11896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94164" tIns="394164" rIns="394164" bIns="394164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600" b="1" kern="1200" dirty="0" smtClean="0">
                  <a:solidFill>
                    <a:schemeClr val="tx1"/>
                  </a:solidFill>
                  <a:latin typeface="Cambria" pitchFamily="18" charset="0"/>
                </a:rPr>
                <a:t>Прості</a:t>
              </a:r>
              <a:endParaRPr lang="ru-RU" sz="3600" b="1" kern="120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18" name="Полилиния 17">
              <a:hlinkClick r:id="" action="ppaction://noaction" highlightClick="1"/>
            </p:cNvPr>
            <p:cNvSpPr/>
            <p:nvPr/>
          </p:nvSpPr>
          <p:spPr>
            <a:xfrm rot="16249127">
              <a:off x="1398661" y="3233654"/>
              <a:ext cx="1409108" cy="803022"/>
            </a:xfrm>
            <a:custGeom>
              <a:avLst/>
              <a:gdLst>
                <a:gd name="connsiteX0" fmla="*/ 0 w 1409107"/>
                <a:gd name="connsiteY0" fmla="*/ 0 h 803021"/>
                <a:gd name="connsiteX1" fmla="*/ 1409107 w 1409107"/>
                <a:gd name="connsiteY1" fmla="*/ 0 h 803021"/>
                <a:gd name="connsiteX2" fmla="*/ 1409107 w 1409107"/>
                <a:gd name="connsiteY2" fmla="*/ 803021 h 803021"/>
                <a:gd name="connsiteX3" fmla="*/ 0 w 1409107"/>
                <a:gd name="connsiteY3" fmla="*/ 803021 h 803021"/>
                <a:gd name="connsiteX4" fmla="*/ 0 w 1409107"/>
                <a:gd name="connsiteY4" fmla="*/ 0 h 80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107" h="803021">
                  <a:moveTo>
                    <a:pt x="1409107" y="803021"/>
                  </a:moveTo>
                  <a:lnTo>
                    <a:pt x="0" y="803021"/>
                  </a:lnTo>
                  <a:lnTo>
                    <a:pt x="0" y="0"/>
                  </a:lnTo>
                  <a:lnTo>
                    <a:pt x="1409107" y="0"/>
                  </a:lnTo>
                  <a:lnTo>
                    <a:pt x="1409107" y="803021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40906" tIns="160604" rIns="0" bIns="160604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400" kern="120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899592" y="2348888"/>
              <a:ext cx="2379322" cy="2379322"/>
            </a:xfrm>
            <a:custGeom>
              <a:avLst/>
              <a:gdLst>
                <a:gd name="connsiteX0" fmla="*/ 0 w 2379322"/>
                <a:gd name="connsiteY0" fmla="*/ 1189661 h 2379322"/>
                <a:gd name="connsiteX1" fmla="*/ 1189661 w 2379322"/>
                <a:gd name="connsiteY1" fmla="*/ 0 h 2379322"/>
                <a:gd name="connsiteX2" fmla="*/ 2379322 w 2379322"/>
                <a:gd name="connsiteY2" fmla="*/ 1189661 h 2379322"/>
                <a:gd name="connsiteX3" fmla="*/ 1189661 w 2379322"/>
                <a:gd name="connsiteY3" fmla="*/ 2379322 h 2379322"/>
                <a:gd name="connsiteX4" fmla="*/ 0 w 2379322"/>
                <a:gd name="connsiteY4" fmla="*/ 1189661 h 237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9322" h="2379322">
                  <a:moveTo>
                    <a:pt x="0" y="1189661"/>
                  </a:moveTo>
                  <a:cubicBezTo>
                    <a:pt x="0" y="532629"/>
                    <a:pt x="532629" y="0"/>
                    <a:pt x="1189661" y="0"/>
                  </a:cubicBezTo>
                  <a:cubicBezTo>
                    <a:pt x="1846693" y="0"/>
                    <a:pt x="2379322" y="532629"/>
                    <a:pt x="2379322" y="1189661"/>
                  </a:cubicBezTo>
                  <a:cubicBezTo>
                    <a:pt x="2379322" y="1846693"/>
                    <a:pt x="1846693" y="2379322"/>
                    <a:pt x="1189661" y="2379322"/>
                  </a:cubicBezTo>
                  <a:cubicBezTo>
                    <a:pt x="532629" y="2379322"/>
                    <a:pt x="0" y="1846693"/>
                    <a:pt x="0" y="11896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89084" tIns="389084" rIns="389084" bIns="3890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b="1" kern="1200" dirty="0" smtClean="0">
                  <a:solidFill>
                    <a:schemeClr val="tx1"/>
                  </a:solidFill>
                  <a:latin typeface="Cambria" pitchFamily="18" charset="0"/>
                </a:rPr>
                <a:t>Складні</a:t>
              </a:r>
              <a:endParaRPr lang="ru-RU" sz="3200" b="1" kern="120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 rot="8971406">
              <a:off x="3126891" y="2350173"/>
              <a:ext cx="428345" cy="803021"/>
            </a:xfrm>
            <a:custGeom>
              <a:avLst/>
              <a:gdLst>
                <a:gd name="connsiteX0" fmla="*/ 0 w 428345"/>
                <a:gd name="connsiteY0" fmla="*/ 160604 h 803021"/>
                <a:gd name="connsiteX1" fmla="*/ 214173 w 428345"/>
                <a:gd name="connsiteY1" fmla="*/ 160604 h 803021"/>
                <a:gd name="connsiteX2" fmla="*/ 214173 w 428345"/>
                <a:gd name="connsiteY2" fmla="*/ 0 h 803021"/>
                <a:gd name="connsiteX3" fmla="*/ 428345 w 428345"/>
                <a:gd name="connsiteY3" fmla="*/ 401511 h 803021"/>
                <a:gd name="connsiteX4" fmla="*/ 214173 w 428345"/>
                <a:gd name="connsiteY4" fmla="*/ 803021 h 803021"/>
                <a:gd name="connsiteX5" fmla="*/ 214173 w 428345"/>
                <a:gd name="connsiteY5" fmla="*/ 642417 h 803021"/>
                <a:gd name="connsiteX6" fmla="*/ 0 w 428345"/>
                <a:gd name="connsiteY6" fmla="*/ 642417 h 803021"/>
                <a:gd name="connsiteX7" fmla="*/ 0 w 428345"/>
                <a:gd name="connsiteY7" fmla="*/ 160604 h 80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345" h="803021">
                  <a:moveTo>
                    <a:pt x="0" y="160604"/>
                  </a:moveTo>
                  <a:lnTo>
                    <a:pt x="214173" y="160604"/>
                  </a:lnTo>
                  <a:lnTo>
                    <a:pt x="214173" y="0"/>
                  </a:lnTo>
                  <a:lnTo>
                    <a:pt x="428345" y="401511"/>
                  </a:lnTo>
                  <a:lnTo>
                    <a:pt x="214173" y="803021"/>
                  </a:lnTo>
                  <a:lnTo>
                    <a:pt x="214173" y="642417"/>
                  </a:lnTo>
                  <a:lnTo>
                    <a:pt x="0" y="642417"/>
                  </a:lnTo>
                  <a:lnTo>
                    <a:pt x="0" y="160604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-1" tIns="160602" rIns="128503" bIns="160605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400" kern="1200"/>
            </a:p>
          </p:txBody>
        </p:sp>
      </p:grp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567772950"/>
              </p:ext>
            </p:extLst>
          </p:nvPr>
        </p:nvGraphicFramePr>
        <p:xfrm>
          <a:off x="749913" y="4653136"/>
          <a:ext cx="2529001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861940098"/>
              </p:ext>
            </p:extLst>
          </p:nvPr>
        </p:nvGraphicFramePr>
        <p:xfrm>
          <a:off x="5724127" y="4773325"/>
          <a:ext cx="2592288" cy="676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98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344816" cy="12179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Ферменти діють на визначені субстрати(речовини)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508769" y="4399858"/>
            <a:ext cx="2160240" cy="1440160"/>
          </a:xfrm>
          <a:custGeom>
            <a:avLst/>
            <a:gdLst>
              <a:gd name="connsiteX0" fmla="*/ 393106 w 2230452"/>
              <a:gd name="connsiteY0" fmla="*/ 136732 h 1418601"/>
              <a:gd name="connsiteX1" fmla="*/ 393106 w 2230452"/>
              <a:gd name="connsiteY1" fmla="*/ 136732 h 1418601"/>
              <a:gd name="connsiteX2" fmla="*/ 333286 w 2230452"/>
              <a:gd name="connsiteY2" fmla="*/ 179461 h 1418601"/>
              <a:gd name="connsiteX3" fmla="*/ 307648 w 2230452"/>
              <a:gd name="connsiteY3" fmla="*/ 213644 h 1418601"/>
              <a:gd name="connsiteX4" fmla="*/ 282011 w 2230452"/>
              <a:gd name="connsiteY4" fmla="*/ 239282 h 1418601"/>
              <a:gd name="connsiteX5" fmla="*/ 247828 w 2230452"/>
              <a:gd name="connsiteY5" fmla="*/ 282011 h 1418601"/>
              <a:gd name="connsiteX6" fmla="*/ 239282 w 2230452"/>
              <a:gd name="connsiteY6" fmla="*/ 307648 h 1418601"/>
              <a:gd name="connsiteX7" fmla="*/ 205099 w 2230452"/>
              <a:gd name="connsiteY7" fmla="*/ 358923 h 1418601"/>
              <a:gd name="connsiteX8" fmla="*/ 196553 w 2230452"/>
              <a:gd name="connsiteY8" fmla="*/ 384560 h 1418601"/>
              <a:gd name="connsiteX9" fmla="*/ 170916 w 2230452"/>
              <a:gd name="connsiteY9" fmla="*/ 401652 h 1418601"/>
              <a:gd name="connsiteX10" fmla="*/ 136732 w 2230452"/>
              <a:gd name="connsiteY10" fmla="*/ 452927 h 1418601"/>
              <a:gd name="connsiteX11" fmla="*/ 111095 w 2230452"/>
              <a:gd name="connsiteY11" fmla="*/ 504201 h 1418601"/>
              <a:gd name="connsiteX12" fmla="*/ 94003 w 2230452"/>
              <a:gd name="connsiteY12" fmla="*/ 538385 h 1418601"/>
              <a:gd name="connsiteX13" fmla="*/ 85458 w 2230452"/>
              <a:gd name="connsiteY13" fmla="*/ 564022 h 1418601"/>
              <a:gd name="connsiteX14" fmla="*/ 68366 w 2230452"/>
              <a:gd name="connsiteY14" fmla="*/ 589659 h 1418601"/>
              <a:gd name="connsiteX15" fmla="*/ 59820 w 2230452"/>
              <a:gd name="connsiteY15" fmla="*/ 615297 h 1418601"/>
              <a:gd name="connsiteX16" fmla="*/ 42729 w 2230452"/>
              <a:gd name="connsiteY16" fmla="*/ 640934 h 1418601"/>
              <a:gd name="connsiteX17" fmla="*/ 8545 w 2230452"/>
              <a:gd name="connsiteY17" fmla="*/ 717846 h 1418601"/>
              <a:gd name="connsiteX18" fmla="*/ 0 w 2230452"/>
              <a:gd name="connsiteY18" fmla="*/ 743484 h 1418601"/>
              <a:gd name="connsiteX19" fmla="*/ 8545 w 2230452"/>
              <a:gd name="connsiteY19" fmla="*/ 1051132 h 1418601"/>
              <a:gd name="connsiteX20" fmla="*/ 17091 w 2230452"/>
              <a:gd name="connsiteY20" fmla="*/ 1093861 h 1418601"/>
              <a:gd name="connsiteX21" fmla="*/ 51274 w 2230452"/>
              <a:gd name="connsiteY21" fmla="*/ 1145136 h 1418601"/>
              <a:gd name="connsiteX22" fmla="*/ 111095 w 2230452"/>
              <a:gd name="connsiteY22" fmla="*/ 1222048 h 1418601"/>
              <a:gd name="connsiteX23" fmla="*/ 170916 w 2230452"/>
              <a:gd name="connsiteY23" fmla="*/ 1247685 h 1418601"/>
              <a:gd name="connsiteX24" fmla="*/ 239282 w 2230452"/>
              <a:gd name="connsiteY24" fmla="*/ 1307506 h 1418601"/>
              <a:gd name="connsiteX25" fmla="*/ 282011 w 2230452"/>
              <a:gd name="connsiteY25" fmla="*/ 1316052 h 1418601"/>
              <a:gd name="connsiteX26" fmla="*/ 307648 w 2230452"/>
              <a:gd name="connsiteY26" fmla="*/ 1341689 h 1418601"/>
              <a:gd name="connsiteX27" fmla="*/ 401652 w 2230452"/>
              <a:gd name="connsiteY27" fmla="*/ 1367327 h 1418601"/>
              <a:gd name="connsiteX28" fmla="*/ 470018 w 2230452"/>
              <a:gd name="connsiteY28" fmla="*/ 1384418 h 1418601"/>
              <a:gd name="connsiteX29" fmla="*/ 529839 w 2230452"/>
              <a:gd name="connsiteY29" fmla="*/ 1401510 h 1418601"/>
              <a:gd name="connsiteX30" fmla="*/ 692209 w 2230452"/>
              <a:gd name="connsiteY30" fmla="*/ 1418601 h 1418601"/>
              <a:gd name="connsiteX31" fmla="*/ 1495514 w 2230452"/>
              <a:gd name="connsiteY31" fmla="*/ 1410056 h 1418601"/>
              <a:gd name="connsiteX32" fmla="*/ 1589517 w 2230452"/>
              <a:gd name="connsiteY32" fmla="*/ 1375872 h 1418601"/>
              <a:gd name="connsiteX33" fmla="*/ 1640792 w 2230452"/>
              <a:gd name="connsiteY33" fmla="*/ 1341689 h 1418601"/>
              <a:gd name="connsiteX34" fmla="*/ 1666430 w 2230452"/>
              <a:gd name="connsiteY34" fmla="*/ 1333143 h 1418601"/>
              <a:gd name="connsiteX35" fmla="*/ 1709159 w 2230452"/>
              <a:gd name="connsiteY35" fmla="*/ 1316052 h 1418601"/>
              <a:gd name="connsiteX36" fmla="*/ 1743342 w 2230452"/>
              <a:gd name="connsiteY36" fmla="*/ 1307506 h 1418601"/>
              <a:gd name="connsiteX37" fmla="*/ 1803162 w 2230452"/>
              <a:gd name="connsiteY37" fmla="*/ 1273323 h 1418601"/>
              <a:gd name="connsiteX38" fmla="*/ 1828800 w 2230452"/>
              <a:gd name="connsiteY38" fmla="*/ 1256231 h 1418601"/>
              <a:gd name="connsiteX39" fmla="*/ 1897166 w 2230452"/>
              <a:gd name="connsiteY39" fmla="*/ 1222048 h 1418601"/>
              <a:gd name="connsiteX40" fmla="*/ 1965532 w 2230452"/>
              <a:gd name="connsiteY40" fmla="*/ 1187865 h 1418601"/>
              <a:gd name="connsiteX41" fmla="*/ 2025353 w 2230452"/>
              <a:gd name="connsiteY41" fmla="*/ 1153682 h 1418601"/>
              <a:gd name="connsiteX42" fmla="*/ 2050990 w 2230452"/>
              <a:gd name="connsiteY42" fmla="*/ 1128044 h 1418601"/>
              <a:gd name="connsiteX43" fmla="*/ 2076628 w 2230452"/>
              <a:gd name="connsiteY43" fmla="*/ 1110953 h 1418601"/>
              <a:gd name="connsiteX44" fmla="*/ 2110811 w 2230452"/>
              <a:gd name="connsiteY44" fmla="*/ 1085315 h 1418601"/>
              <a:gd name="connsiteX45" fmla="*/ 2136448 w 2230452"/>
              <a:gd name="connsiteY45" fmla="*/ 1059678 h 1418601"/>
              <a:gd name="connsiteX46" fmla="*/ 2179177 w 2230452"/>
              <a:gd name="connsiteY46" fmla="*/ 1025495 h 1418601"/>
              <a:gd name="connsiteX47" fmla="*/ 2204815 w 2230452"/>
              <a:gd name="connsiteY47" fmla="*/ 974220 h 1418601"/>
              <a:gd name="connsiteX48" fmla="*/ 2230452 w 2230452"/>
              <a:gd name="connsiteY48" fmla="*/ 922945 h 1418601"/>
              <a:gd name="connsiteX49" fmla="*/ 2221906 w 2230452"/>
              <a:gd name="connsiteY49" fmla="*/ 760575 h 1418601"/>
              <a:gd name="connsiteX50" fmla="*/ 2213360 w 2230452"/>
              <a:gd name="connsiteY50" fmla="*/ 717846 h 1418601"/>
              <a:gd name="connsiteX51" fmla="*/ 2196269 w 2230452"/>
              <a:gd name="connsiteY51" fmla="*/ 692209 h 1418601"/>
              <a:gd name="connsiteX52" fmla="*/ 2187723 w 2230452"/>
              <a:gd name="connsiteY52" fmla="*/ 666571 h 1418601"/>
              <a:gd name="connsiteX53" fmla="*/ 2170631 w 2230452"/>
              <a:gd name="connsiteY53" fmla="*/ 640934 h 1418601"/>
              <a:gd name="connsiteX54" fmla="*/ 2110811 w 2230452"/>
              <a:gd name="connsiteY54" fmla="*/ 555476 h 1418601"/>
              <a:gd name="connsiteX55" fmla="*/ 2068082 w 2230452"/>
              <a:gd name="connsiteY55" fmla="*/ 504201 h 1418601"/>
              <a:gd name="connsiteX56" fmla="*/ 2042445 w 2230452"/>
              <a:gd name="connsiteY56" fmla="*/ 487110 h 1418601"/>
              <a:gd name="connsiteX57" fmla="*/ 2016807 w 2230452"/>
              <a:gd name="connsiteY57" fmla="*/ 461472 h 1418601"/>
              <a:gd name="connsiteX58" fmla="*/ 1991170 w 2230452"/>
              <a:gd name="connsiteY58" fmla="*/ 444381 h 1418601"/>
              <a:gd name="connsiteX59" fmla="*/ 1897166 w 2230452"/>
              <a:gd name="connsiteY59" fmla="*/ 367469 h 1418601"/>
              <a:gd name="connsiteX60" fmla="*/ 1811708 w 2230452"/>
              <a:gd name="connsiteY60" fmla="*/ 333285 h 1418601"/>
              <a:gd name="connsiteX61" fmla="*/ 1786071 w 2230452"/>
              <a:gd name="connsiteY61" fmla="*/ 316194 h 1418601"/>
              <a:gd name="connsiteX62" fmla="*/ 1734796 w 2230452"/>
              <a:gd name="connsiteY62" fmla="*/ 290557 h 1418601"/>
              <a:gd name="connsiteX63" fmla="*/ 1709159 w 2230452"/>
              <a:gd name="connsiteY63" fmla="*/ 264919 h 1418601"/>
              <a:gd name="connsiteX64" fmla="*/ 1683521 w 2230452"/>
              <a:gd name="connsiteY64" fmla="*/ 247828 h 1418601"/>
              <a:gd name="connsiteX65" fmla="*/ 1649338 w 2230452"/>
              <a:gd name="connsiteY65" fmla="*/ 222190 h 1418601"/>
              <a:gd name="connsiteX66" fmla="*/ 1623701 w 2230452"/>
              <a:gd name="connsiteY66" fmla="*/ 205099 h 1418601"/>
              <a:gd name="connsiteX67" fmla="*/ 1572426 w 2230452"/>
              <a:gd name="connsiteY67" fmla="*/ 153824 h 1418601"/>
              <a:gd name="connsiteX68" fmla="*/ 1555334 w 2230452"/>
              <a:gd name="connsiteY68" fmla="*/ 128186 h 1418601"/>
              <a:gd name="connsiteX69" fmla="*/ 1529697 w 2230452"/>
              <a:gd name="connsiteY69" fmla="*/ 111095 h 1418601"/>
              <a:gd name="connsiteX70" fmla="*/ 1486968 w 2230452"/>
              <a:gd name="connsiteY70" fmla="*/ 76912 h 1418601"/>
              <a:gd name="connsiteX71" fmla="*/ 1461330 w 2230452"/>
              <a:gd name="connsiteY71" fmla="*/ 42728 h 1418601"/>
              <a:gd name="connsiteX72" fmla="*/ 1435693 w 2230452"/>
              <a:gd name="connsiteY72" fmla="*/ 34183 h 1418601"/>
              <a:gd name="connsiteX73" fmla="*/ 1375873 w 2230452"/>
              <a:gd name="connsiteY73" fmla="*/ 25637 h 1418601"/>
              <a:gd name="connsiteX74" fmla="*/ 1281869 w 2230452"/>
              <a:gd name="connsiteY74" fmla="*/ 51274 h 1418601"/>
              <a:gd name="connsiteX75" fmla="*/ 1273323 w 2230452"/>
              <a:gd name="connsiteY75" fmla="*/ 76912 h 1418601"/>
              <a:gd name="connsiteX76" fmla="*/ 1264777 w 2230452"/>
              <a:gd name="connsiteY76" fmla="*/ 196553 h 1418601"/>
              <a:gd name="connsiteX77" fmla="*/ 1239140 w 2230452"/>
              <a:gd name="connsiteY77" fmla="*/ 222190 h 1418601"/>
              <a:gd name="connsiteX78" fmla="*/ 1187865 w 2230452"/>
              <a:gd name="connsiteY78" fmla="*/ 239282 h 1418601"/>
              <a:gd name="connsiteX79" fmla="*/ 1136590 w 2230452"/>
              <a:gd name="connsiteY79" fmla="*/ 230736 h 1418601"/>
              <a:gd name="connsiteX80" fmla="*/ 1093861 w 2230452"/>
              <a:gd name="connsiteY80" fmla="*/ 153824 h 1418601"/>
              <a:gd name="connsiteX81" fmla="*/ 1051132 w 2230452"/>
              <a:gd name="connsiteY81" fmla="*/ 102549 h 1418601"/>
              <a:gd name="connsiteX82" fmla="*/ 1016949 w 2230452"/>
              <a:gd name="connsiteY82" fmla="*/ 51274 h 1418601"/>
              <a:gd name="connsiteX83" fmla="*/ 999858 w 2230452"/>
              <a:gd name="connsiteY83" fmla="*/ 25637 h 1418601"/>
              <a:gd name="connsiteX84" fmla="*/ 965674 w 2230452"/>
              <a:gd name="connsiteY84" fmla="*/ 0 h 1418601"/>
              <a:gd name="connsiteX85" fmla="*/ 871671 w 2230452"/>
              <a:gd name="connsiteY85" fmla="*/ 17091 h 1418601"/>
              <a:gd name="connsiteX86" fmla="*/ 846033 w 2230452"/>
              <a:gd name="connsiteY86" fmla="*/ 42728 h 1418601"/>
              <a:gd name="connsiteX87" fmla="*/ 837488 w 2230452"/>
              <a:gd name="connsiteY87" fmla="*/ 76912 h 1418601"/>
              <a:gd name="connsiteX88" fmla="*/ 820396 w 2230452"/>
              <a:gd name="connsiteY88" fmla="*/ 136732 h 1418601"/>
              <a:gd name="connsiteX89" fmla="*/ 811850 w 2230452"/>
              <a:gd name="connsiteY89" fmla="*/ 179461 h 1418601"/>
              <a:gd name="connsiteX90" fmla="*/ 803304 w 2230452"/>
              <a:gd name="connsiteY90" fmla="*/ 256373 h 1418601"/>
              <a:gd name="connsiteX91" fmla="*/ 786213 w 2230452"/>
              <a:gd name="connsiteY91" fmla="*/ 299102 h 1418601"/>
              <a:gd name="connsiteX92" fmla="*/ 777667 w 2230452"/>
              <a:gd name="connsiteY92" fmla="*/ 333285 h 1418601"/>
              <a:gd name="connsiteX93" fmla="*/ 752030 w 2230452"/>
              <a:gd name="connsiteY93" fmla="*/ 401652 h 1418601"/>
              <a:gd name="connsiteX94" fmla="*/ 717846 w 2230452"/>
              <a:gd name="connsiteY94" fmla="*/ 555476 h 1418601"/>
              <a:gd name="connsiteX95" fmla="*/ 692209 w 2230452"/>
              <a:gd name="connsiteY95" fmla="*/ 581114 h 1418601"/>
              <a:gd name="connsiteX96" fmla="*/ 666572 w 2230452"/>
              <a:gd name="connsiteY96" fmla="*/ 589659 h 1418601"/>
              <a:gd name="connsiteX97" fmla="*/ 598205 w 2230452"/>
              <a:gd name="connsiteY97" fmla="*/ 581114 h 1418601"/>
              <a:gd name="connsiteX98" fmla="*/ 564022 w 2230452"/>
              <a:gd name="connsiteY98" fmla="*/ 564022 h 1418601"/>
              <a:gd name="connsiteX99" fmla="*/ 538385 w 2230452"/>
              <a:gd name="connsiteY99" fmla="*/ 555476 h 1418601"/>
              <a:gd name="connsiteX100" fmla="*/ 470018 w 2230452"/>
              <a:gd name="connsiteY100" fmla="*/ 478564 h 1418601"/>
              <a:gd name="connsiteX101" fmla="*/ 452927 w 2230452"/>
              <a:gd name="connsiteY101" fmla="*/ 393106 h 1418601"/>
              <a:gd name="connsiteX102" fmla="*/ 444381 w 2230452"/>
              <a:gd name="connsiteY102" fmla="*/ 367469 h 1418601"/>
              <a:gd name="connsiteX103" fmla="*/ 427289 w 2230452"/>
              <a:gd name="connsiteY103" fmla="*/ 196553 h 1418601"/>
              <a:gd name="connsiteX104" fmla="*/ 410198 w 2230452"/>
              <a:gd name="connsiteY104" fmla="*/ 145278 h 1418601"/>
              <a:gd name="connsiteX105" fmla="*/ 393106 w 2230452"/>
              <a:gd name="connsiteY105" fmla="*/ 136732 h 141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230452" h="1418601">
                <a:moveTo>
                  <a:pt x="393106" y="136732"/>
                </a:moveTo>
                <a:lnTo>
                  <a:pt x="393106" y="136732"/>
                </a:lnTo>
                <a:cubicBezTo>
                  <a:pt x="373166" y="150975"/>
                  <a:pt x="351500" y="163068"/>
                  <a:pt x="333286" y="179461"/>
                </a:cubicBezTo>
                <a:cubicBezTo>
                  <a:pt x="322699" y="188989"/>
                  <a:pt x="316917" y="202830"/>
                  <a:pt x="307648" y="213644"/>
                </a:cubicBezTo>
                <a:cubicBezTo>
                  <a:pt x="299783" y="222820"/>
                  <a:pt x="290557" y="230736"/>
                  <a:pt x="282011" y="239282"/>
                </a:cubicBezTo>
                <a:cubicBezTo>
                  <a:pt x="260530" y="303721"/>
                  <a:pt x="292004" y="226790"/>
                  <a:pt x="247828" y="282011"/>
                </a:cubicBezTo>
                <a:cubicBezTo>
                  <a:pt x="242201" y="289045"/>
                  <a:pt x="243657" y="299774"/>
                  <a:pt x="239282" y="307648"/>
                </a:cubicBezTo>
                <a:cubicBezTo>
                  <a:pt x="229306" y="325605"/>
                  <a:pt x="211595" y="339436"/>
                  <a:pt x="205099" y="358923"/>
                </a:cubicBezTo>
                <a:cubicBezTo>
                  <a:pt x="202250" y="367469"/>
                  <a:pt x="202180" y="377526"/>
                  <a:pt x="196553" y="384560"/>
                </a:cubicBezTo>
                <a:cubicBezTo>
                  <a:pt x="190137" y="392580"/>
                  <a:pt x="179462" y="395955"/>
                  <a:pt x="170916" y="401652"/>
                </a:cubicBezTo>
                <a:cubicBezTo>
                  <a:pt x="159521" y="418744"/>
                  <a:pt x="143227" y="433439"/>
                  <a:pt x="136732" y="452927"/>
                </a:cubicBezTo>
                <a:cubicBezTo>
                  <a:pt x="121065" y="499931"/>
                  <a:pt x="137601" y="457816"/>
                  <a:pt x="111095" y="504201"/>
                </a:cubicBezTo>
                <a:cubicBezTo>
                  <a:pt x="104774" y="515262"/>
                  <a:pt x="99021" y="526675"/>
                  <a:pt x="94003" y="538385"/>
                </a:cubicBezTo>
                <a:cubicBezTo>
                  <a:pt x="90455" y="546665"/>
                  <a:pt x="89486" y="555965"/>
                  <a:pt x="85458" y="564022"/>
                </a:cubicBezTo>
                <a:cubicBezTo>
                  <a:pt x="80865" y="573208"/>
                  <a:pt x="74063" y="581113"/>
                  <a:pt x="68366" y="589659"/>
                </a:cubicBezTo>
                <a:cubicBezTo>
                  <a:pt x="65517" y="598205"/>
                  <a:pt x="63849" y="607240"/>
                  <a:pt x="59820" y="615297"/>
                </a:cubicBezTo>
                <a:cubicBezTo>
                  <a:pt x="55227" y="624483"/>
                  <a:pt x="46900" y="631549"/>
                  <a:pt x="42729" y="640934"/>
                </a:cubicBezTo>
                <a:cubicBezTo>
                  <a:pt x="2053" y="732456"/>
                  <a:pt x="47224" y="659829"/>
                  <a:pt x="8545" y="717846"/>
                </a:cubicBezTo>
                <a:cubicBezTo>
                  <a:pt x="5697" y="726392"/>
                  <a:pt x="0" y="734476"/>
                  <a:pt x="0" y="743484"/>
                </a:cubicBezTo>
                <a:cubicBezTo>
                  <a:pt x="0" y="846073"/>
                  <a:pt x="3547" y="948665"/>
                  <a:pt x="8545" y="1051132"/>
                </a:cubicBezTo>
                <a:cubicBezTo>
                  <a:pt x="9253" y="1065640"/>
                  <a:pt x="11080" y="1080638"/>
                  <a:pt x="17091" y="1093861"/>
                </a:cubicBezTo>
                <a:cubicBezTo>
                  <a:pt x="25591" y="1112561"/>
                  <a:pt x="44778" y="1125649"/>
                  <a:pt x="51274" y="1145136"/>
                </a:cubicBezTo>
                <a:cubicBezTo>
                  <a:pt x="62093" y="1177592"/>
                  <a:pt x="67862" y="1207636"/>
                  <a:pt x="111095" y="1222048"/>
                </a:cubicBezTo>
                <a:cubicBezTo>
                  <a:pt x="148818" y="1234623"/>
                  <a:pt x="128675" y="1226566"/>
                  <a:pt x="170916" y="1247685"/>
                </a:cubicBezTo>
                <a:cubicBezTo>
                  <a:pt x="185879" y="1262649"/>
                  <a:pt x="218097" y="1298090"/>
                  <a:pt x="239282" y="1307506"/>
                </a:cubicBezTo>
                <a:cubicBezTo>
                  <a:pt x="252555" y="1313405"/>
                  <a:pt x="267768" y="1313203"/>
                  <a:pt x="282011" y="1316052"/>
                </a:cubicBezTo>
                <a:cubicBezTo>
                  <a:pt x="290557" y="1324598"/>
                  <a:pt x="297083" y="1335820"/>
                  <a:pt x="307648" y="1341689"/>
                </a:cubicBezTo>
                <a:cubicBezTo>
                  <a:pt x="335288" y="1357045"/>
                  <a:pt x="371421" y="1360351"/>
                  <a:pt x="401652" y="1367327"/>
                </a:cubicBezTo>
                <a:cubicBezTo>
                  <a:pt x="424540" y="1372609"/>
                  <a:pt x="447432" y="1377965"/>
                  <a:pt x="470018" y="1384418"/>
                </a:cubicBezTo>
                <a:cubicBezTo>
                  <a:pt x="489958" y="1390115"/>
                  <a:pt x="509503" y="1397443"/>
                  <a:pt x="529839" y="1401510"/>
                </a:cubicBezTo>
                <a:cubicBezTo>
                  <a:pt x="560967" y="1407736"/>
                  <a:pt x="669123" y="1416502"/>
                  <a:pt x="692209" y="1418601"/>
                </a:cubicBezTo>
                <a:lnTo>
                  <a:pt x="1495514" y="1410056"/>
                </a:lnTo>
                <a:cubicBezTo>
                  <a:pt x="1520180" y="1409323"/>
                  <a:pt x="1565905" y="1390039"/>
                  <a:pt x="1589517" y="1375872"/>
                </a:cubicBezTo>
                <a:cubicBezTo>
                  <a:pt x="1607131" y="1365303"/>
                  <a:pt x="1621305" y="1348185"/>
                  <a:pt x="1640792" y="1341689"/>
                </a:cubicBezTo>
                <a:cubicBezTo>
                  <a:pt x="1649338" y="1338840"/>
                  <a:pt x="1657995" y="1336306"/>
                  <a:pt x="1666430" y="1333143"/>
                </a:cubicBezTo>
                <a:cubicBezTo>
                  <a:pt x="1680793" y="1327757"/>
                  <a:pt x="1694606" y="1320903"/>
                  <a:pt x="1709159" y="1316052"/>
                </a:cubicBezTo>
                <a:cubicBezTo>
                  <a:pt x="1720301" y="1312338"/>
                  <a:pt x="1731948" y="1310355"/>
                  <a:pt x="1743342" y="1307506"/>
                </a:cubicBezTo>
                <a:cubicBezTo>
                  <a:pt x="1792046" y="1258802"/>
                  <a:pt x="1742908" y="1299146"/>
                  <a:pt x="1803162" y="1273323"/>
                </a:cubicBezTo>
                <a:cubicBezTo>
                  <a:pt x="1812603" y="1269277"/>
                  <a:pt x="1819783" y="1261149"/>
                  <a:pt x="1828800" y="1256231"/>
                </a:cubicBezTo>
                <a:cubicBezTo>
                  <a:pt x="1851167" y="1244031"/>
                  <a:pt x="1874377" y="1233442"/>
                  <a:pt x="1897166" y="1222048"/>
                </a:cubicBezTo>
                <a:lnTo>
                  <a:pt x="1965532" y="1187865"/>
                </a:lnTo>
                <a:cubicBezTo>
                  <a:pt x="2006922" y="1156823"/>
                  <a:pt x="1986204" y="1166732"/>
                  <a:pt x="2025353" y="1153682"/>
                </a:cubicBezTo>
                <a:cubicBezTo>
                  <a:pt x="2033899" y="1145136"/>
                  <a:pt x="2041706" y="1135781"/>
                  <a:pt x="2050990" y="1128044"/>
                </a:cubicBezTo>
                <a:cubicBezTo>
                  <a:pt x="2058880" y="1121469"/>
                  <a:pt x="2068270" y="1116923"/>
                  <a:pt x="2076628" y="1110953"/>
                </a:cubicBezTo>
                <a:cubicBezTo>
                  <a:pt x="2088218" y="1102674"/>
                  <a:pt x="2099997" y="1094584"/>
                  <a:pt x="2110811" y="1085315"/>
                </a:cubicBezTo>
                <a:cubicBezTo>
                  <a:pt x="2119987" y="1077450"/>
                  <a:pt x="2127353" y="1067636"/>
                  <a:pt x="2136448" y="1059678"/>
                </a:cubicBezTo>
                <a:cubicBezTo>
                  <a:pt x="2150175" y="1047667"/>
                  <a:pt x="2166279" y="1038393"/>
                  <a:pt x="2179177" y="1025495"/>
                </a:cubicBezTo>
                <a:cubicBezTo>
                  <a:pt x="2203668" y="1001004"/>
                  <a:pt x="2190914" y="1002021"/>
                  <a:pt x="2204815" y="974220"/>
                </a:cubicBezTo>
                <a:cubicBezTo>
                  <a:pt x="2237946" y="907958"/>
                  <a:pt x="2208972" y="987385"/>
                  <a:pt x="2230452" y="922945"/>
                </a:cubicBezTo>
                <a:cubicBezTo>
                  <a:pt x="2227603" y="868822"/>
                  <a:pt x="2226407" y="814586"/>
                  <a:pt x="2221906" y="760575"/>
                </a:cubicBezTo>
                <a:cubicBezTo>
                  <a:pt x="2220700" y="746100"/>
                  <a:pt x="2218460" y="731446"/>
                  <a:pt x="2213360" y="717846"/>
                </a:cubicBezTo>
                <a:cubicBezTo>
                  <a:pt x="2209754" y="708229"/>
                  <a:pt x="2200862" y="701395"/>
                  <a:pt x="2196269" y="692209"/>
                </a:cubicBezTo>
                <a:cubicBezTo>
                  <a:pt x="2192240" y="684152"/>
                  <a:pt x="2191752" y="674628"/>
                  <a:pt x="2187723" y="666571"/>
                </a:cubicBezTo>
                <a:cubicBezTo>
                  <a:pt x="2183130" y="657385"/>
                  <a:pt x="2175549" y="649951"/>
                  <a:pt x="2170631" y="640934"/>
                </a:cubicBezTo>
                <a:cubicBezTo>
                  <a:pt x="2126314" y="559688"/>
                  <a:pt x="2159881" y="588190"/>
                  <a:pt x="2110811" y="555476"/>
                </a:cubicBezTo>
                <a:cubicBezTo>
                  <a:pt x="2094006" y="530270"/>
                  <a:pt x="2092754" y="524762"/>
                  <a:pt x="2068082" y="504201"/>
                </a:cubicBezTo>
                <a:cubicBezTo>
                  <a:pt x="2060192" y="497626"/>
                  <a:pt x="2050335" y="493685"/>
                  <a:pt x="2042445" y="487110"/>
                </a:cubicBezTo>
                <a:cubicBezTo>
                  <a:pt x="2033160" y="479373"/>
                  <a:pt x="2026092" y="469209"/>
                  <a:pt x="2016807" y="461472"/>
                </a:cubicBezTo>
                <a:cubicBezTo>
                  <a:pt x="2008917" y="454897"/>
                  <a:pt x="1998804" y="451252"/>
                  <a:pt x="1991170" y="444381"/>
                </a:cubicBezTo>
                <a:cubicBezTo>
                  <a:pt x="1905134" y="366949"/>
                  <a:pt x="1964345" y="401058"/>
                  <a:pt x="1897166" y="367469"/>
                </a:cubicBezTo>
                <a:cubicBezTo>
                  <a:pt x="1847618" y="317919"/>
                  <a:pt x="1899606" y="359654"/>
                  <a:pt x="1811708" y="333285"/>
                </a:cubicBezTo>
                <a:cubicBezTo>
                  <a:pt x="1801871" y="330334"/>
                  <a:pt x="1795257" y="320787"/>
                  <a:pt x="1786071" y="316194"/>
                </a:cubicBezTo>
                <a:cubicBezTo>
                  <a:pt x="1747532" y="296925"/>
                  <a:pt x="1771528" y="321167"/>
                  <a:pt x="1734796" y="290557"/>
                </a:cubicBezTo>
                <a:cubicBezTo>
                  <a:pt x="1725512" y="282820"/>
                  <a:pt x="1718443" y="272656"/>
                  <a:pt x="1709159" y="264919"/>
                </a:cubicBezTo>
                <a:cubicBezTo>
                  <a:pt x="1701269" y="258344"/>
                  <a:pt x="1691879" y="253798"/>
                  <a:pt x="1683521" y="247828"/>
                </a:cubicBezTo>
                <a:cubicBezTo>
                  <a:pt x="1671931" y="239549"/>
                  <a:pt x="1660928" y="230469"/>
                  <a:pt x="1649338" y="222190"/>
                </a:cubicBezTo>
                <a:cubicBezTo>
                  <a:pt x="1640981" y="216220"/>
                  <a:pt x="1631377" y="211922"/>
                  <a:pt x="1623701" y="205099"/>
                </a:cubicBezTo>
                <a:cubicBezTo>
                  <a:pt x="1605635" y="189041"/>
                  <a:pt x="1585834" y="173936"/>
                  <a:pt x="1572426" y="153824"/>
                </a:cubicBezTo>
                <a:cubicBezTo>
                  <a:pt x="1566729" y="145278"/>
                  <a:pt x="1562597" y="135449"/>
                  <a:pt x="1555334" y="128186"/>
                </a:cubicBezTo>
                <a:cubicBezTo>
                  <a:pt x="1548072" y="120924"/>
                  <a:pt x="1538243" y="116792"/>
                  <a:pt x="1529697" y="111095"/>
                </a:cubicBezTo>
                <a:cubicBezTo>
                  <a:pt x="1477350" y="32575"/>
                  <a:pt x="1548886" y="128510"/>
                  <a:pt x="1486968" y="76912"/>
                </a:cubicBezTo>
                <a:cubicBezTo>
                  <a:pt x="1476026" y="67794"/>
                  <a:pt x="1472272" y="51846"/>
                  <a:pt x="1461330" y="42728"/>
                </a:cubicBezTo>
                <a:cubicBezTo>
                  <a:pt x="1454410" y="36961"/>
                  <a:pt x="1444526" y="35950"/>
                  <a:pt x="1435693" y="34183"/>
                </a:cubicBezTo>
                <a:cubicBezTo>
                  <a:pt x="1415942" y="30233"/>
                  <a:pt x="1395813" y="28486"/>
                  <a:pt x="1375873" y="25637"/>
                </a:cubicBezTo>
                <a:cubicBezTo>
                  <a:pt x="1349199" y="28971"/>
                  <a:pt x="1303413" y="24344"/>
                  <a:pt x="1281869" y="51274"/>
                </a:cubicBezTo>
                <a:cubicBezTo>
                  <a:pt x="1276242" y="58308"/>
                  <a:pt x="1276172" y="68366"/>
                  <a:pt x="1273323" y="76912"/>
                </a:cubicBezTo>
                <a:cubicBezTo>
                  <a:pt x="1270474" y="116792"/>
                  <a:pt x="1273934" y="157634"/>
                  <a:pt x="1264777" y="196553"/>
                </a:cubicBezTo>
                <a:cubicBezTo>
                  <a:pt x="1262009" y="208317"/>
                  <a:pt x="1249705" y="216321"/>
                  <a:pt x="1239140" y="222190"/>
                </a:cubicBezTo>
                <a:cubicBezTo>
                  <a:pt x="1223391" y="230939"/>
                  <a:pt x="1187865" y="239282"/>
                  <a:pt x="1187865" y="239282"/>
                </a:cubicBezTo>
                <a:cubicBezTo>
                  <a:pt x="1170773" y="236433"/>
                  <a:pt x="1152424" y="237773"/>
                  <a:pt x="1136590" y="230736"/>
                </a:cubicBezTo>
                <a:cubicBezTo>
                  <a:pt x="1098478" y="213797"/>
                  <a:pt x="1114381" y="184606"/>
                  <a:pt x="1093861" y="153824"/>
                </a:cubicBezTo>
                <a:cubicBezTo>
                  <a:pt x="1032800" y="62227"/>
                  <a:pt x="1127884" y="201229"/>
                  <a:pt x="1051132" y="102549"/>
                </a:cubicBezTo>
                <a:cubicBezTo>
                  <a:pt x="1038521" y="86335"/>
                  <a:pt x="1028343" y="68366"/>
                  <a:pt x="1016949" y="51274"/>
                </a:cubicBezTo>
                <a:cubicBezTo>
                  <a:pt x="1011252" y="42728"/>
                  <a:pt x="1008075" y="31799"/>
                  <a:pt x="999858" y="25637"/>
                </a:cubicBezTo>
                <a:lnTo>
                  <a:pt x="965674" y="0"/>
                </a:lnTo>
                <a:cubicBezTo>
                  <a:pt x="934340" y="5697"/>
                  <a:pt x="901664" y="6380"/>
                  <a:pt x="871671" y="17091"/>
                </a:cubicBezTo>
                <a:cubicBezTo>
                  <a:pt x="860289" y="21156"/>
                  <a:pt x="852029" y="32235"/>
                  <a:pt x="846033" y="42728"/>
                </a:cubicBezTo>
                <a:cubicBezTo>
                  <a:pt x="840206" y="52926"/>
                  <a:pt x="840715" y="65619"/>
                  <a:pt x="837488" y="76912"/>
                </a:cubicBezTo>
                <a:cubicBezTo>
                  <a:pt x="823209" y="126891"/>
                  <a:pt x="833759" y="76600"/>
                  <a:pt x="820396" y="136732"/>
                </a:cubicBezTo>
                <a:cubicBezTo>
                  <a:pt x="817245" y="150911"/>
                  <a:pt x="813904" y="165082"/>
                  <a:pt x="811850" y="179461"/>
                </a:cubicBezTo>
                <a:cubicBezTo>
                  <a:pt x="808202" y="204997"/>
                  <a:pt x="808709" y="231150"/>
                  <a:pt x="803304" y="256373"/>
                </a:cubicBezTo>
                <a:cubicBezTo>
                  <a:pt x="800090" y="271373"/>
                  <a:pt x="791064" y="284549"/>
                  <a:pt x="786213" y="299102"/>
                </a:cubicBezTo>
                <a:cubicBezTo>
                  <a:pt x="782499" y="310244"/>
                  <a:pt x="780894" y="321992"/>
                  <a:pt x="777667" y="333285"/>
                </a:cubicBezTo>
                <a:cubicBezTo>
                  <a:pt x="770969" y="356729"/>
                  <a:pt x="761059" y="379078"/>
                  <a:pt x="752030" y="401652"/>
                </a:cubicBezTo>
                <a:cubicBezTo>
                  <a:pt x="747392" y="429480"/>
                  <a:pt x="737883" y="519410"/>
                  <a:pt x="717846" y="555476"/>
                </a:cubicBezTo>
                <a:cubicBezTo>
                  <a:pt x="711977" y="566041"/>
                  <a:pt x="702265" y="574410"/>
                  <a:pt x="692209" y="581114"/>
                </a:cubicBezTo>
                <a:cubicBezTo>
                  <a:pt x="684714" y="586111"/>
                  <a:pt x="675118" y="586811"/>
                  <a:pt x="666572" y="589659"/>
                </a:cubicBezTo>
                <a:cubicBezTo>
                  <a:pt x="643783" y="586811"/>
                  <a:pt x="620486" y="586684"/>
                  <a:pt x="598205" y="581114"/>
                </a:cubicBezTo>
                <a:cubicBezTo>
                  <a:pt x="585846" y="578024"/>
                  <a:pt x="575731" y="569040"/>
                  <a:pt x="564022" y="564022"/>
                </a:cubicBezTo>
                <a:cubicBezTo>
                  <a:pt x="555742" y="560473"/>
                  <a:pt x="546931" y="558325"/>
                  <a:pt x="538385" y="555476"/>
                </a:cubicBezTo>
                <a:cubicBezTo>
                  <a:pt x="479847" y="496938"/>
                  <a:pt x="500518" y="524312"/>
                  <a:pt x="470018" y="478564"/>
                </a:cubicBezTo>
                <a:cubicBezTo>
                  <a:pt x="450711" y="420640"/>
                  <a:pt x="472569" y="491312"/>
                  <a:pt x="452927" y="393106"/>
                </a:cubicBezTo>
                <a:cubicBezTo>
                  <a:pt x="451160" y="384273"/>
                  <a:pt x="447230" y="376015"/>
                  <a:pt x="444381" y="367469"/>
                </a:cubicBezTo>
                <a:cubicBezTo>
                  <a:pt x="438684" y="310497"/>
                  <a:pt x="445394" y="250871"/>
                  <a:pt x="427289" y="196553"/>
                </a:cubicBezTo>
                <a:cubicBezTo>
                  <a:pt x="421592" y="179461"/>
                  <a:pt x="422937" y="158017"/>
                  <a:pt x="410198" y="145278"/>
                </a:cubicBezTo>
                <a:lnTo>
                  <a:pt x="393106" y="13673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673519" y="3140968"/>
            <a:ext cx="1522218" cy="1600171"/>
          </a:xfrm>
          <a:custGeom>
            <a:avLst/>
            <a:gdLst>
              <a:gd name="connsiteX0" fmla="*/ 444381 w 1640793"/>
              <a:gd name="connsiteY0" fmla="*/ 1623701 h 1649387"/>
              <a:gd name="connsiteX1" fmla="*/ 444381 w 1640793"/>
              <a:gd name="connsiteY1" fmla="*/ 1623701 h 1649387"/>
              <a:gd name="connsiteX2" fmla="*/ 521293 w 1640793"/>
              <a:gd name="connsiteY2" fmla="*/ 1649339 h 1649387"/>
              <a:gd name="connsiteX3" fmla="*/ 546931 w 1640793"/>
              <a:gd name="connsiteY3" fmla="*/ 1632247 h 1649387"/>
              <a:gd name="connsiteX4" fmla="*/ 581114 w 1640793"/>
              <a:gd name="connsiteY4" fmla="*/ 1555335 h 1649387"/>
              <a:gd name="connsiteX5" fmla="*/ 598206 w 1640793"/>
              <a:gd name="connsiteY5" fmla="*/ 1504060 h 1649387"/>
              <a:gd name="connsiteX6" fmla="*/ 615297 w 1640793"/>
              <a:gd name="connsiteY6" fmla="*/ 1444239 h 1649387"/>
              <a:gd name="connsiteX7" fmla="*/ 623843 w 1640793"/>
              <a:gd name="connsiteY7" fmla="*/ 1392965 h 1649387"/>
              <a:gd name="connsiteX8" fmla="*/ 640935 w 1640793"/>
              <a:gd name="connsiteY8" fmla="*/ 1341690 h 1649387"/>
              <a:gd name="connsiteX9" fmla="*/ 649480 w 1640793"/>
              <a:gd name="connsiteY9" fmla="*/ 1298961 h 1649387"/>
              <a:gd name="connsiteX10" fmla="*/ 675118 w 1640793"/>
              <a:gd name="connsiteY10" fmla="*/ 1222049 h 1649387"/>
              <a:gd name="connsiteX11" fmla="*/ 700755 w 1640793"/>
              <a:gd name="connsiteY11" fmla="*/ 1170774 h 1649387"/>
              <a:gd name="connsiteX12" fmla="*/ 717847 w 1640793"/>
              <a:gd name="connsiteY12" fmla="*/ 1119499 h 1649387"/>
              <a:gd name="connsiteX13" fmla="*/ 726393 w 1640793"/>
              <a:gd name="connsiteY13" fmla="*/ 1085316 h 1649387"/>
              <a:gd name="connsiteX14" fmla="*/ 777667 w 1640793"/>
              <a:gd name="connsiteY14" fmla="*/ 1051133 h 1649387"/>
              <a:gd name="connsiteX15" fmla="*/ 803305 w 1640793"/>
              <a:gd name="connsiteY15" fmla="*/ 1059679 h 1649387"/>
              <a:gd name="connsiteX16" fmla="*/ 820396 w 1640793"/>
              <a:gd name="connsiteY16" fmla="*/ 1085316 h 1649387"/>
              <a:gd name="connsiteX17" fmla="*/ 871671 w 1640793"/>
              <a:gd name="connsiteY17" fmla="*/ 1093862 h 1649387"/>
              <a:gd name="connsiteX18" fmla="*/ 914400 w 1640793"/>
              <a:gd name="connsiteY18" fmla="*/ 1145137 h 1649387"/>
              <a:gd name="connsiteX19" fmla="*/ 922946 w 1640793"/>
              <a:gd name="connsiteY19" fmla="*/ 1170774 h 1649387"/>
              <a:gd name="connsiteX20" fmla="*/ 948583 w 1640793"/>
              <a:gd name="connsiteY20" fmla="*/ 1187866 h 1649387"/>
              <a:gd name="connsiteX21" fmla="*/ 957129 w 1640793"/>
              <a:gd name="connsiteY21" fmla="*/ 1222049 h 1649387"/>
              <a:gd name="connsiteX22" fmla="*/ 965675 w 1640793"/>
              <a:gd name="connsiteY22" fmla="*/ 1264778 h 1649387"/>
              <a:gd name="connsiteX23" fmla="*/ 1016950 w 1640793"/>
              <a:gd name="connsiteY23" fmla="*/ 1281869 h 1649387"/>
              <a:gd name="connsiteX24" fmla="*/ 1042587 w 1640793"/>
              <a:gd name="connsiteY24" fmla="*/ 1290415 h 1649387"/>
              <a:gd name="connsiteX25" fmla="*/ 1068224 w 1640793"/>
              <a:gd name="connsiteY25" fmla="*/ 1298961 h 1649387"/>
              <a:gd name="connsiteX26" fmla="*/ 1093862 w 1640793"/>
              <a:gd name="connsiteY26" fmla="*/ 1281869 h 1649387"/>
              <a:gd name="connsiteX27" fmla="*/ 1102407 w 1640793"/>
              <a:gd name="connsiteY27" fmla="*/ 1256232 h 1649387"/>
              <a:gd name="connsiteX28" fmla="*/ 1119499 w 1640793"/>
              <a:gd name="connsiteY28" fmla="*/ 1230595 h 1649387"/>
              <a:gd name="connsiteX29" fmla="*/ 1128045 w 1640793"/>
              <a:gd name="connsiteY29" fmla="*/ 1162228 h 1649387"/>
              <a:gd name="connsiteX30" fmla="*/ 1170774 w 1640793"/>
              <a:gd name="connsiteY30" fmla="*/ 1119499 h 1649387"/>
              <a:gd name="connsiteX31" fmla="*/ 1196411 w 1640793"/>
              <a:gd name="connsiteY31" fmla="*/ 1093862 h 1649387"/>
              <a:gd name="connsiteX32" fmla="*/ 1222049 w 1640793"/>
              <a:gd name="connsiteY32" fmla="*/ 1085316 h 1649387"/>
              <a:gd name="connsiteX33" fmla="*/ 1333144 w 1640793"/>
              <a:gd name="connsiteY33" fmla="*/ 1076770 h 1649387"/>
              <a:gd name="connsiteX34" fmla="*/ 1392964 w 1640793"/>
              <a:gd name="connsiteY34" fmla="*/ 1051133 h 1649387"/>
              <a:gd name="connsiteX35" fmla="*/ 1444239 w 1640793"/>
              <a:gd name="connsiteY35" fmla="*/ 1016950 h 1649387"/>
              <a:gd name="connsiteX36" fmla="*/ 1469877 w 1640793"/>
              <a:gd name="connsiteY36" fmla="*/ 999858 h 1649387"/>
              <a:gd name="connsiteX37" fmla="*/ 1495514 w 1640793"/>
              <a:gd name="connsiteY37" fmla="*/ 991312 h 1649387"/>
              <a:gd name="connsiteX38" fmla="*/ 1546789 w 1640793"/>
              <a:gd name="connsiteY38" fmla="*/ 957129 h 1649387"/>
              <a:gd name="connsiteX39" fmla="*/ 1580972 w 1640793"/>
              <a:gd name="connsiteY39" fmla="*/ 905854 h 1649387"/>
              <a:gd name="connsiteX40" fmla="*/ 1606609 w 1640793"/>
              <a:gd name="connsiteY40" fmla="*/ 854580 h 1649387"/>
              <a:gd name="connsiteX41" fmla="*/ 1615155 w 1640793"/>
              <a:gd name="connsiteY41" fmla="*/ 777667 h 1649387"/>
              <a:gd name="connsiteX42" fmla="*/ 1632247 w 1640793"/>
              <a:gd name="connsiteY42" fmla="*/ 692210 h 1649387"/>
              <a:gd name="connsiteX43" fmla="*/ 1640793 w 1640793"/>
              <a:gd name="connsiteY43" fmla="*/ 640935 h 1649387"/>
              <a:gd name="connsiteX44" fmla="*/ 1632247 w 1640793"/>
              <a:gd name="connsiteY44" fmla="*/ 538385 h 1649387"/>
              <a:gd name="connsiteX45" fmla="*/ 1623701 w 1640793"/>
              <a:gd name="connsiteY45" fmla="*/ 504202 h 1649387"/>
              <a:gd name="connsiteX46" fmla="*/ 1598064 w 1640793"/>
              <a:gd name="connsiteY46" fmla="*/ 487110 h 1649387"/>
              <a:gd name="connsiteX47" fmla="*/ 1572426 w 1640793"/>
              <a:gd name="connsiteY47" fmla="*/ 435836 h 1649387"/>
              <a:gd name="connsiteX48" fmla="*/ 1555335 w 1640793"/>
              <a:gd name="connsiteY48" fmla="*/ 384561 h 1649387"/>
              <a:gd name="connsiteX49" fmla="*/ 1546789 w 1640793"/>
              <a:gd name="connsiteY49" fmla="*/ 358924 h 1649387"/>
              <a:gd name="connsiteX50" fmla="*/ 1521151 w 1640793"/>
              <a:gd name="connsiteY50" fmla="*/ 307649 h 1649387"/>
              <a:gd name="connsiteX51" fmla="*/ 1504060 w 1640793"/>
              <a:gd name="connsiteY51" fmla="*/ 282011 h 1649387"/>
              <a:gd name="connsiteX52" fmla="*/ 1478422 w 1640793"/>
              <a:gd name="connsiteY52" fmla="*/ 230737 h 1649387"/>
              <a:gd name="connsiteX53" fmla="*/ 1452785 w 1640793"/>
              <a:gd name="connsiteY53" fmla="*/ 179462 h 1649387"/>
              <a:gd name="connsiteX54" fmla="*/ 1444239 w 1640793"/>
              <a:gd name="connsiteY54" fmla="*/ 153825 h 1649387"/>
              <a:gd name="connsiteX55" fmla="*/ 1392964 w 1640793"/>
              <a:gd name="connsiteY55" fmla="*/ 111096 h 1649387"/>
              <a:gd name="connsiteX56" fmla="*/ 1375873 w 1640793"/>
              <a:gd name="connsiteY56" fmla="*/ 85458 h 1649387"/>
              <a:gd name="connsiteX57" fmla="*/ 1316052 w 1640793"/>
              <a:gd name="connsiteY57" fmla="*/ 51275 h 1649387"/>
              <a:gd name="connsiteX58" fmla="*/ 1222049 w 1640793"/>
              <a:gd name="connsiteY58" fmla="*/ 0 h 1649387"/>
              <a:gd name="connsiteX59" fmla="*/ 1059678 w 1640793"/>
              <a:gd name="connsiteY59" fmla="*/ 8546 h 1649387"/>
              <a:gd name="connsiteX60" fmla="*/ 1008404 w 1640793"/>
              <a:gd name="connsiteY60" fmla="*/ 17092 h 1649387"/>
              <a:gd name="connsiteX61" fmla="*/ 922946 w 1640793"/>
              <a:gd name="connsiteY61" fmla="*/ 34183 h 1649387"/>
              <a:gd name="connsiteX62" fmla="*/ 640935 w 1640793"/>
              <a:gd name="connsiteY62" fmla="*/ 42729 h 1649387"/>
              <a:gd name="connsiteX63" fmla="*/ 589660 w 1640793"/>
              <a:gd name="connsiteY63" fmla="*/ 59821 h 1649387"/>
              <a:gd name="connsiteX64" fmla="*/ 564022 w 1640793"/>
              <a:gd name="connsiteY64" fmla="*/ 68367 h 1649387"/>
              <a:gd name="connsiteX65" fmla="*/ 495656 w 1640793"/>
              <a:gd name="connsiteY65" fmla="*/ 94004 h 1649387"/>
              <a:gd name="connsiteX66" fmla="*/ 461473 w 1640793"/>
              <a:gd name="connsiteY66" fmla="*/ 119641 h 1649387"/>
              <a:gd name="connsiteX67" fmla="*/ 435835 w 1640793"/>
              <a:gd name="connsiteY67" fmla="*/ 128187 h 1649387"/>
              <a:gd name="connsiteX68" fmla="*/ 393107 w 1640793"/>
              <a:gd name="connsiteY68" fmla="*/ 145279 h 1649387"/>
              <a:gd name="connsiteX69" fmla="*/ 307649 w 1640793"/>
              <a:gd name="connsiteY69" fmla="*/ 222191 h 1649387"/>
              <a:gd name="connsiteX70" fmla="*/ 290557 w 1640793"/>
              <a:gd name="connsiteY70" fmla="*/ 247828 h 1649387"/>
              <a:gd name="connsiteX71" fmla="*/ 273465 w 1640793"/>
              <a:gd name="connsiteY71" fmla="*/ 307649 h 1649387"/>
              <a:gd name="connsiteX72" fmla="*/ 256374 w 1640793"/>
              <a:gd name="connsiteY72" fmla="*/ 401653 h 1649387"/>
              <a:gd name="connsiteX73" fmla="*/ 205099 w 1640793"/>
              <a:gd name="connsiteY73" fmla="*/ 487110 h 1649387"/>
              <a:gd name="connsiteX74" fmla="*/ 188007 w 1640793"/>
              <a:gd name="connsiteY74" fmla="*/ 512748 h 1649387"/>
              <a:gd name="connsiteX75" fmla="*/ 170916 w 1640793"/>
              <a:gd name="connsiteY75" fmla="*/ 546931 h 1649387"/>
              <a:gd name="connsiteX76" fmla="*/ 128187 w 1640793"/>
              <a:gd name="connsiteY76" fmla="*/ 606752 h 1649387"/>
              <a:gd name="connsiteX77" fmla="*/ 76912 w 1640793"/>
              <a:gd name="connsiteY77" fmla="*/ 658026 h 1649387"/>
              <a:gd name="connsiteX78" fmla="*/ 51275 w 1640793"/>
              <a:gd name="connsiteY78" fmla="*/ 683664 h 1649387"/>
              <a:gd name="connsiteX79" fmla="*/ 34183 w 1640793"/>
              <a:gd name="connsiteY79" fmla="*/ 709301 h 1649387"/>
              <a:gd name="connsiteX80" fmla="*/ 25637 w 1640793"/>
              <a:gd name="connsiteY80" fmla="*/ 734939 h 1649387"/>
              <a:gd name="connsiteX81" fmla="*/ 0 w 1640793"/>
              <a:gd name="connsiteY81" fmla="*/ 786213 h 1649387"/>
              <a:gd name="connsiteX82" fmla="*/ 8546 w 1640793"/>
              <a:gd name="connsiteY82" fmla="*/ 905854 h 1649387"/>
              <a:gd name="connsiteX83" fmla="*/ 68366 w 1640793"/>
              <a:gd name="connsiteY83" fmla="*/ 1008404 h 1649387"/>
              <a:gd name="connsiteX84" fmla="*/ 94004 w 1640793"/>
              <a:gd name="connsiteY84" fmla="*/ 1025496 h 1649387"/>
              <a:gd name="connsiteX85" fmla="*/ 136733 w 1640793"/>
              <a:gd name="connsiteY85" fmla="*/ 1076770 h 1649387"/>
              <a:gd name="connsiteX86" fmla="*/ 179462 w 1640793"/>
              <a:gd name="connsiteY86" fmla="*/ 1128045 h 1649387"/>
              <a:gd name="connsiteX87" fmla="*/ 230736 w 1640793"/>
              <a:gd name="connsiteY87" fmla="*/ 1162228 h 1649387"/>
              <a:gd name="connsiteX88" fmla="*/ 247828 w 1640793"/>
              <a:gd name="connsiteY88" fmla="*/ 1187866 h 1649387"/>
              <a:gd name="connsiteX89" fmla="*/ 256374 w 1640793"/>
              <a:gd name="connsiteY89" fmla="*/ 1213503 h 1649387"/>
              <a:gd name="connsiteX90" fmla="*/ 290557 w 1640793"/>
              <a:gd name="connsiteY90" fmla="*/ 1264778 h 1649387"/>
              <a:gd name="connsiteX91" fmla="*/ 299103 w 1640793"/>
              <a:gd name="connsiteY91" fmla="*/ 1324598 h 1649387"/>
              <a:gd name="connsiteX92" fmla="*/ 307649 w 1640793"/>
              <a:gd name="connsiteY92" fmla="*/ 1367327 h 1649387"/>
              <a:gd name="connsiteX93" fmla="*/ 316194 w 1640793"/>
              <a:gd name="connsiteY93" fmla="*/ 1469877 h 1649387"/>
              <a:gd name="connsiteX94" fmla="*/ 444381 w 1640793"/>
              <a:gd name="connsiteY94" fmla="*/ 1623701 h 164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640793" h="1649387">
                <a:moveTo>
                  <a:pt x="444381" y="1623701"/>
                </a:moveTo>
                <a:lnTo>
                  <a:pt x="444381" y="1623701"/>
                </a:lnTo>
                <a:cubicBezTo>
                  <a:pt x="470018" y="1632247"/>
                  <a:pt x="494362" y="1647095"/>
                  <a:pt x="521293" y="1649339"/>
                </a:cubicBezTo>
                <a:cubicBezTo>
                  <a:pt x="531529" y="1650192"/>
                  <a:pt x="539668" y="1639510"/>
                  <a:pt x="546931" y="1632247"/>
                </a:cubicBezTo>
                <a:cubicBezTo>
                  <a:pt x="567244" y="1611934"/>
                  <a:pt x="572653" y="1580718"/>
                  <a:pt x="581114" y="1555335"/>
                </a:cubicBezTo>
                <a:lnTo>
                  <a:pt x="598206" y="1504060"/>
                </a:lnTo>
                <a:cubicBezTo>
                  <a:pt x="606349" y="1479630"/>
                  <a:pt x="609933" y="1471059"/>
                  <a:pt x="615297" y="1444239"/>
                </a:cubicBezTo>
                <a:cubicBezTo>
                  <a:pt x="618695" y="1427248"/>
                  <a:pt x="619640" y="1409775"/>
                  <a:pt x="623843" y="1392965"/>
                </a:cubicBezTo>
                <a:cubicBezTo>
                  <a:pt x="628213" y="1375487"/>
                  <a:pt x="637402" y="1359356"/>
                  <a:pt x="640935" y="1341690"/>
                </a:cubicBezTo>
                <a:cubicBezTo>
                  <a:pt x="643783" y="1327447"/>
                  <a:pt x="645658" y="1312974"/>
                  <a:pt x="649480" y="1298961"/>
                </a:cubicBezTo>
                <a:cubicBezTo>
                  <a:pt x="649482" y="1298952"/>
                  <a:pt x="670843" y="1234872"/>
                  <a:pt x="675118" y="1222049"/>
                </a:cubicBezTo>
                <a:cubicBezTo>
                  <a:pt x="706287" y="1128544"/>
                  <a:pt x="656577" y="1270175"/>
                  <a:pt x="700755" y="1170774"/>
                </a:cubicBezTo>
                <a:cubicBezTo>
                  <a:pt x="708072" y="1154311"/>
                  <a:pt x="713477" y="1136977"/>
                  <a:pt x="717847" y="1119499"/>
                </a:cubicBezTo>
                <a:cubicBezTo>
                  <a:pt x="720696" y="1108105"/>
                  <a:pt x="718659" y="1094155"/>
                  <a:pt x="726393" y="1085316"/>
                </a:cubicBezTo>
                <a:cubicBezTo>
                  <a:pt x="739920" y="1069857"/>
                  <a:pt x="777667" y="1051133"/>
                  <a:pt x="777667" y="1051133"/>
                </a:cubicBezTo>
                <a:cubicBezTo>
                  <a:pt x="786213" y="1053982"/>
                  <a:pt x="796271" y="1054052"/>
                  <a:pt x="803305" y="1059679"/>
                </a:cubicBezTo>
                <a:cubicBezTo>
                  <a:pt x="811325" y="1066095"/>
                  <a:pt x="811210" y="1080723"/>
                  <a:pt x="820396" y="1085316"/>
                </a:cubicBezTo>
                <a:cubicBezTo>
                  <a:pt x="835894" y="1093065"/>
                  <a:pt x="854579" y="1091013"/>
                  <a:pt x="871671" y="1093862"/>
                </a:cubicBezTo>
                <a:cubicBezTo>
                  <a:pt x="890572" y="1112763"/>
                  <a:pt x="902502" y="1121341"/>
                  <a:pt x="914400" y="1145137"/>
                </a:cubicBezTo>
                <a:cubicBezTo>
                  <a:pt x="918429" y="1153194"/>
                  <a:pt x="917319" y="1163740"/>
                  <a:pt x="922946" y="1170774"/>
                </a:cubicBezTo>
                <a:cubicBezTo>
                  <a:pt x="929362" y="1178794"/>
                  <a:pt x="940037" y="1182169"/>
                  <a:pt x="948583" y="1187866"/>
                </a:cubicBezTo>
                <a:cubicBezTo>
                  <a:pt x="951432" y="1199260"/>
                  <a:pt x="954581" y="1210584"/>
                  <a:pt x="957129" y="1222049"/>
                </a:cubicBezTo>
                <a:cubicBezTo>
                  <a:pt x="960280" y="1236228"/>
                  <a:pt x="955404" y="1254507"/>
                  <a:pt x="965675" y="1264778"/>
                </a:cubicBezTo>
                <a:cubicBezTo>
                  <a:pt x="978414" y="1277517"/>
                  <a:pt x="999858" y="1276172"/>
                  <a:pt x="1016950" y="1281869"/>
                </a:cubicBezTo>
                <a:lnTo>
                  <a:pt x="1042587" y="1290415"/>
                </a:lnTo>
                <a:lnTo>
                  <a:pt x="1068224" y="1298961"/>
                </a:lnTo>
                <a:cubicBezTo>
                  <a:pt x="1076770" y="1293264"/>
                  <a:pt x="1087446" y="1289889"/>
                  <a:pt x="1093862" y="1281869"/>
                </a:cubicBezTo>
                <a:cubicBezTo>
                  <a:pt x="1099489" y="1274835"/>
                  <a:pt x="1098379" y="1264289"/>
                  <a:pt x="1102407" y="1256232"/>
                </a:cubicBezTo>
                <a:cubicBezTo>
                  <a:pt x="1107000" y="1247046"/>
                  <a:pt x="1113802" y="1239141"/>
                  <a:pt x="1119499" y="1230595"/>
                </a:cubicBezTo>
                <a:cubicBezTo>
                  <a:pt x="1122348" y="1207806"/>
                  <a:pt x="1122002" y="1184385"/>
                  <a:pt x="1128045" y="1162228"/>
                </a:cubicBezTo>
                <a:cubicBezTo>
                  <a:pt x="1135418" y="1135194"/>
                  <a:pt x="1152007" y="1135138"/>
                  <a:pt x="1170774" y="1119499"/>
                </a:cubicBezTo>
                <a:cubicBezTo>
                  <a:pt x="1180058" y="1111762"/>
                  <a:pt x="1186355" y="1100566"/>
                  <a:pt x="1196411" y="1093862"/>
                </a:cubicBezTo>
                <a:cubicBezTo>
                  <a:pt x="1203906" y="1088865"/>
                  <a:pt x="1213110" y="1086433"/>
                  <a:pt x="1222049" y="1085316"/>
                </a:cubicBezTo>
                <a:cubicBezTo>
                  <a:pt x="1258903" y="1080709"/>
                  <a:pt x="1296112" y="1079619"/>
                  <a:pt x="1333144" y="1076770"/>
                </a:cubicBezTo>
                <a:cubicBezTo>
                  <a:pt x="1426463" y="1014558"/>
                  <a:pt x="1282594" y="1106318"/>
                  <a:pt x="1392964" y="1051133"/>
                </a:cubicBezTo>
                <a:cubicBezTo>
                  <a:pt x="1411337" y="1041947"/>
                  <a:pt x="1427147" y="1028344"/>
                  <a:pt x="1444239" y="1016950"/>
                </a:cubicBezTo>
                <a:cubicBezTo>
                  <a:pt x="1452785" y="1011253"/>
                  <a:pt x="1460133" y="1003106"/>
                  <a:pt x="1469877" y="999858"/>
                </a:cubicBezTo>
                <a:cubicBezTo>
                  <a:pt x="1478423" y="997009"/>
                  <a:pt x="1487640" y="995687"/>
                  <a:pt x="1495514" y="991312"/>
                </a:cubicBezTo>
                <a:cubicBezTo>
                  <a:pt x="1513471" y="981336"/>
                  <a:pt x="1546789" y="957129"/>
                  <a:pt x="1546789" y="957129"/>
                </a:cubicBezTo>
                <a:cubicBezTo>
                  <a:pt x="1558183" y="940037"/>
                  <a:pt x="1574476" y="925341"/>
                  <a:pt x="1580972" y="905854"/>
                </a:cubicBezTo>
                <a:cubicBezTo>
                  <a:pt x="1592766" y="870474"/>
                  <a:pt x="1584521" y="887712"/>
                  <a:pt x="1606609" y="854580"/>
                </a:cubicBezTo>
                <a:cubicBezTo>
                  <a:pt x="1609458" y="828942"/>
                  <a:pt x="1611132" y="803147"/>
                  <a:pt x="1615155" y="777667"/>
                </a:cubicBezTo>
                <a:cubicBezTo>
                  <a:pt x="1619686" y="748973"/>
                  <a:pt x="1626893" y="720762"/>
                  <a:pt x="1632247" y="692210"/>
                </a:cubicBezTo>
                <a:cubicBezTo>
                  <a:pt x="1635440" y="675179"/>
                  <a:pt x="1637944" y="658027"/>
                  <a:pt x="1640793" y="640935"/>
                </a:cubicBezTo>
                <a:cubicBezTo>
                  <a:pt x="1637944" y="606752"/>
                  <a:pt x="1636502" y="572422"/>
                  <a:pt x="1632247" y="538385"/>
                </a:cubicBezTo>
                <a:cubicBezTo>
                  <a:pt x="1630790" y="526731"/>
                  <a:pt x="1630216" y="513974"/>
                  <a:pt x="1623701" y="504202"/>
                </a:cubicBezTo>
                <a:cubicBezTo>
                  <a:pt x="1618004" y="495656"/>
                  <a:pt x="1606610" y="492807"/>
                  <a:pt x="1598064" y="487110"/>
                </a:cubicBezTo>
                <a:cubicBezTo>
                  <a:pt x="1566892" y="393598"/>
                  <a:pt x="1616609" y="535249"/>
                  <a:pt x="1572426" y="435836"/>
                </a:cubicBezTo>
                <a:cubicBezTo>
                  <a:pt x="1565109" y="419373"/>
                  <a:pt x="1561032" y="401653"/>
                  <a:pt x="1555335" y="384561"/>
                </a:cubicBezTo>
                <a:cubicBezTo>
                  <a:pt x="1552486" y="376015"/>
                  <a:pt x="1551786" y="366419"/>
                  <a:pt x="1546789" y="358924"/>
                </a:cubicBezTo>
                <a:cubicBezTo>
                  <a:pt x="1497811" y="285457"/>
                  <a:pt x="1556528" y="378404"/>
                  <a:pt x="1521151" y="307649"/>
                </a:cubicBezTo>
                <a:cubicBezTo>
                  <a:pt x="1516558" y="298462"/>
                  <a:pt x="1508653" y="291198"/>
                  <a:pt x="1504060" y="282011"/>
                </a:cubicBezTo>
                <a:cubicBezTo>
                  <a:pt x="1468686" y="211262"/>
                  <a:pt x="1527396" y="304195"/>
                  <a:pt x="1478422" y="230737"/>
                </a:cubicBezTo>
                <a:cubicBezTo>
                  <a:pt x="1456947" y="166305"/>
                  <a:pt x="1485913" y="245716"/>
                  <a:pt x="1452785" y="179462"/>
                </a:cubicBezTo>
                <a:cubicBezTo>
                  <a:pt x="1448756" y="171405"/>
                  <a:pt x="1449236" y="161320"/>
                  <a:pt x="1444239" y="153825"/>
                </a:cubicBezTo>
                <a:cubicBezTo>
                  <a:pt x="1431077" y="134082"/>
                  <a:pt x="1411884" y="123709"/>
                  <a:pt x="1392964" y="111096"/>
                </a:cubicBezTo>
                <a:cubicBezTo>
                  <a:pt x="1387267" y="102550"/>
                  <a:pt x="1383136" y="92721"/>
                  <a:pt x="1375873" y="85458"/>
                </a:cubicBezTo>
                <a:cubicBezTo>
                  <a:pt x="1361096" y="70681"/>
                  <a:pt x="1332802" y="61325"/>
                  <a:pt x="1316052" y="51275"/>
                </a:cubicBezTo>
                <a:cubicBezTo>
                  <a:pt x="1230669" y="45"/>
                  <a:pt x="1299791" y="31097"/>
                  <a:pt x="1222049" y="0"/>
                </a:cubicBezTo>
                <a:cubicBezTo>
                  <a:pt x="1167925" y="2849"/>
                  <a:pt x="1113704" y="4224"/>
                  <a:pt x="1059678" y="8546"/>
                </a:cubicBezTo>
                <a:cubicBezTo>
                  <a:pt x="1042406" y="9928"/>
                  <a:pt x="1025434" y="13899"/>
                  <a:pt x="1008404" y="17092"/>
                </a:cubicBezTo>
                <a:cubicBezTo>
                  <a:pt x="979851" y="22446"/>
                  <a:pt x="951983" y="33303"/>
                  <a:pt x="922946" y="34183"/>
                </a:cubicBezTo>
                <a:lnTo>
                  <a:pt x="640935" y="42729"/>
                </a:lnTo>
                <a:lnTo>
                  <a:pt x="589660" y="59821"/>
                </a:lnTo>
                <a:cubicBezTo>
                  <a:pt x="581114" y="62670"/>
                  <a:pt x="572079" y="64338"/>
                  <a:pt x="564022" y="68367"/>
                </a:cubicBezTo>
                <a:cubicBezTo>
                  <a:pt x="519334" y="90710"/>
                  <a:pt x="542198" y="82368"/>
                  <a:pt x="495656" y="94004"/>
                </a:cubicBezTo>
                <a:cubicBezTo>
                  <a:pt x="484262" y="102550"/>
                  <a:pt x="473839" y="112575"/>
                  <a:pt x="461473" y="119641"/>
                </a:cubicBezTo>
                <a:cubicBezTo>
                  <a:pt x="453652" y="124110"/>
                  <a:pt x="444270" y="125024"/>
                  <a:pt x="435835" y="128187"/>
                </a:cubicBezTo>
                <a:cubicBezTo>
                  <a:pt x="421472" y="133573"/>
                  <a:pt x="407350" y="139582"/>
                  <a:pt x="393107" y="145279"/>
                </a:cubicBezTo>
                <a:cubicBezTo>
                  <a:pt x="326023" y="212361"/>
                  <a:pt x="356749" y="189456"/>
                  <a:pt x="307649" y="222191"/>
                </a:cubicBezTo>
                <a:cubicBezTo>
                  <a:pt x="301952" y="230737"/>
                  <a:pt x="295150" y="238642"/>
                  <a:pt x="290557" y="247828"/>
                </a:cubicBezTo>
                <a:cubicBezTo>
                  <a:pt x="284427" y="260087"/>
                  <a:pt x="276203" y="296698"/>
                  <a:pt x="273465" y="307649"/>
                </a:cubicBezTo>
                <a:cubicBezTo>
                  <a:pt x="268544" y="347021"/>
                  <a:pt x="270323" y="369106"/>
                  <a:pt x="256374" y="401653"/>
                </a:cubicBezTo>
                <a:cubicBezTo>
                  <a:pt x="240608" y="438440"/>
                  <a:pt x="229398" y="450661"/>
                  <a:pt x="205099" y="487110"/>
                </a:cubicBezTo>
                <a:cubicBezTo>
                  <a:pt x="199402" y="495656"/>
                  <a:pt x="192600" y="503561"/>
                  <a:pt x="188007" y="512748"/>
                </a:cubicBezTo>
                <a:cubicBezTo>
                  <a:pt x="182310" y="524142"/>
                  <a:pt x="177236" y="535870"/>
                  <a:pt x="170916" y="546931"/>
                </a:cubicBezTo>
                <a:cubicBezTo>
                  <a:pt x="163683" y="559589"/>
                  <a:pt x="135358" y="598785"/>
                  <a:pt x="128187" y="606752"/>
                </a:cubicBezTo>
                <a:cubicBezTo>
                  <a:pt x="112017" y="624718"/>
                  <a:pt x="94004" y="640934"/>
                  <a:pt x="76912" y="658026"/>
                </a:cubicBezTo>
                <a:cubicBezTo>
                  <a:pt x="68366" y="666572"/>
                  <a:pt x="57979" y="673608"/>
                  <a:pt x="51275" y="683664"/>
                </a:cubicBezTo>
                <a:lnTo>
                  <a:pt x="34183" y="709301"/>
                </a:lnTo>
                <a:cubicBezTo>
                  <a:pt x="31334" y="717847"/>
                  <a:pt x="29666" y="726882"/>
                  <a:pt x="25637" y="734939"/>
                </a:cubicBezTo>
                <a:cubicBezTo>
                  <a:pt x="-7496" y="801207"/>
                  <a:pt x="21482" y="721770"/>
                  <a:pt x="0" y="786213"/>
                </a:cubicBezTo>
                <a:cubicBezTo>
                  <a:pt x="2849" y="826093"/>
                  <a:pt x="2615" y="866314"/>
                  <a:pt x="8546" y="905854"/>
                </a:cubicBezTo>
                <a:cubicBezTo>
                  <a:pt x="14795" y="947514"/>
                  <a:pt x="36562" y="981901"/>
                  <a:pt x="68366" y="1008404"/>
                </a:cubicBezTo>
                <a:cubicBezTo>
                  <a:pt x="76256" y="1014979"/>
                  <a:pt x="85458" y="1019799"/>
                  <a:pt x="94004" y="1025496"/>
                </a:cubicBezTo>
                <a:cubicBezTo>
                  <a:pt x="136441" y="1089153"/>
                  <a:pt x="81896" y="1010965"/>
                  <a:pt x="136733" y="1076770"/>
                </a:cubicBezTo>
                <a:cubicBezTo>
                  <a:pt x="162725" y="1107961"/>
                  <a:pt x="143975" y="1100444"/>
                  <a:pt x="179462" y="1128045"/>
                </a:cubicBezTo>
                <a:cubicBezTo>
                  <a:pt x="195676" y="1140656"/>
                  <a:pt x="230736" y="1162228"/>
                  <a:pt x="230736" y="1162228"/>
                </a:cubicBezTo>
                <a:cubicBezTo>
                  <a:pt x="236433" y="1170774"/>
                  <a:pt x="243235" y="1178679"/>
                  <a:pt x="247828" y="1187866"/>
                </a:cubicBezTo>
                <a:cubicBezTo>
                  <a:pt x="251857" y="1195923"/>
                  <a:pt x="251999" y="1205629"/>
                  <a:pt x="256374" y="1213503"/>
                </a:cubicBezTo>
                <a:cubicBezTo>
                  <a:pt x="266350" y="1231460"/>
                  <a:pt x="290557" y="1264778"/>
                  <a:pt x="290557" y="1264778"/>
                </a:cubicBezTo>
                <a:cubicBezTo>
                  <a:pt x="293406" y="1284718"/>
                  <a:pt x="295792" y="1304730"/>
                  <a:pt x="299103" y="1324598"/>
                </a:cubicBezTo>
                <a:cubicBezTo>
                  <a:pt x="301491" y="1338925"/>
                  <a:pt x="305847" y="1352914"/>
                  <a:pt x="307649" y="1367327"/>
                </a:cubicBezTo>
                <a:cubicBezTo>
                  <a:pt x="316452" y="1437753"/>
                  <a:pt x="316194" y="1432259"/>
                  <a:pt x="316194" y="1469877"/>
                </a:cubicBezTo>
                <a:lnTo>
                  <a:pt x="444381" y="162370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491880" y="4414425"/>
            <a:ext cx="2160240" cy="1440160"/>
          </a:xfrm>
          <a:custGeom>
            <a:avLst/>
            <a:gdLst>
              <a:gd name="connsiteX0" fmla="*/ 393106 w 2230452"/>
              <a:gd name="connsiteY0" fmla="*/ 136732 h 1418601"/>
              <a:gd name="connsiteX1" fmla="*/ 393106 w 2230452"/>
              <a:gd name="connsiteY1" fmla="*/ 136732 h 1418601"/>
              <a:gd name="connsiteX2" fmla="*/ 333286 w 2230452"/>
              <a:gd name="connsiteY2" fmla="*/ 179461 h 1418601"/>
              <a:gd name="connsiteX3" fmla="*/ 307648 w 2230452"/>
              <a:gd name="connsiteY3" fmla="*/ 213644 h 1418601"/>
              <a:gd name="connsiteX4" fmla="*/ 282011 w 2230452"/>
              <a:gd name="connsiteY4" fmla="*/ 239282 h 1418601"/>
              <a:gd name="connsiteX5" fmla="*/ 247828 w 2230452"/>
              <a:gd name="connsiteY5" fmla="*/ 282011 h 1418601"/>
              <a:gd name="connsiteX6" fmla="*/ 239282 w 2230452"/>
              <a:gd name="connsiteY6" fmla="*/ 307648 h 1418601"/>
              <a:gd name="connsiteX7" fmla="*/ 205099 w 2230452"/>
              <a:gd name="connsiteY7" fmla="*/ 358923 h 1418601"/>
              <a:gd name="connsiteX8" fmla="*/ 196553 w 2230452"/>
              <a:gd name="connsiteY8" fmla="*/ 384560 h 1418601"/>
              <a:gd name="connsiteX9" fmla="*/ 170916 w 2230452"/>
              <a:gd name="connsiteY9" fmla="*/ 401652 h 1418601"/>
              <a:gd name="connsiteX10" fmla="*/ 136732 w 2230452"/>
              <a:gd name="connsiteY10" fmla="*/ 452927 h 1418601"/>
              <a:gd name="connsiteX11" fmla="*/ 111095 w 2230452"/>
              <a:gd name="connsiteY11" fmla="*/ 504201 h 1418601"/>
              <a:gd name="connsiteX12" fmla="*/ 94003 w 2230452"/>
              <a:gd name="connsiteY12" fmla="*/ 538385 h 1418601"/>
              <a:gd name="connsiteX13" fmla="*/ 85458 w 2230452"/>
              <a:gd name="connsiteY13" fmla="*/ 564022 h 1418601"/>
              <a:gd name="connsiteX14" fmla="*/ 68366 w 2230452"/>
              <a:gd name="connsiteY14" fmla="*/ 589659 h 1418601"/>
              <a:gd name="connsiteX15" fmla="*/ 59820 w 2230452"/>
              <a:gd name="connsiteY15" fmla="*/ 615297 h 1418601"/>
              <a:gd name="connsiteX16" fmla="*/ 42729 w 2230452"/>
              <a:gd name="connsiteY16" fmla="*/ 640934 h 1418601"/>
              <a:gd name="connsiteX17" fmla="*/ 8545 w 2230452"/>
              <a:gd name="connsiteY17" fmla="*/ 717846 h 1418601"/>
              <a:gd name="connsiteX18" fmla="*/ 0 w 2230452"/>
              <a:gd name="connsiteY18" fmla="*/ 743484 h 1418601"/>
              <a:gd name="connsiteX19" fmla="*/ 8545 w 2230452"/>
              <a:gd name="connsiteY19" fmla="*/ 1051132 h 1418601"/>
              <a:gd name="connsiteX20" fmla="*/ 17091 w 2230452"/>
              <a:gd name="connsiteY20" fmla="*/ 1093861 h 1418601"/>
              <a:gd name="connsiteX21" fmla="*/ 51274 w 2230452"/>
              <a:gd name="connsiteY21" fmla="*/ 1145136 h 1418601"/>
              <a:gd name="connsiteX22" fmla="*/ 111095 w 2230452"/>
              <a:gd name="connsiteY22" fmla="*/ 1222048 h 1418601"/>
              <a:gd name="connsiteX23" fmla="*/ 170916 w 2230452"/>
              <a:gd name="connsiteY23" fmla="*/ 1247685 h 1418601"/>
              <a:gd name="connsiteX24" fmla="*/ 239282 w 2230452"/>
              <a:gd name="connsiteY24" fmla="*/ 1307506 h 1418601"/>
              <a:gd name="connsiteX25" fmla="*/ 282011 w 2230452"/>
              <a:gd name="connsiteY25" fmla="*/ 1316052 h 1418601"/>
              <a:gd name="connsiteX26" fmla="*/ 307648 w 2230452"/>
              <a:gd name="connsiteY26" fmla="*/ 1341689 h 1418601"/>
              <a:gd name="connsiteX27" fmla="*/ 401652 w 2230452"/>
              <a:gd name="connsiteY27" fmla="*/ 1367327 h 1418601"/>
              <a:gd name="connsiteX28" fmla="*/ 470018 w 2230452"/>
              <a:gd name="connsiteY28" fmla="*/ 1384418 h 1418601"/>
              <a:gd name="connsiteX29" fmla="*/ 529839 w 2230452"/>
              <a:gd name="connsiteY29" fmla="*/ 1401510 h 1418601"/>
              <a:gd name="connsiteX30" fmla="*/ 692209 w 2230452"/>
              <a:gd name="connsiteY30" fmla="*/ 1418601 h 1418601"/>
              <a:gd name="connsiteX31" fmla="*/ 1495514 w 2230452"/>
              <a:gd name="connsiteY31" fmla="*/ 1410056 h 1418601"/>
              <a:gd name="connsiteX32" fmla="*/ 1589517 w 2230452"/>
              <a:gd name="connsiteY32" fmla="*/ 1375872 h 1418601"/>
              <a:gd name="connsiteX33" fmla="*/ 1640792 w 2230452"/>
              <a:gd name="connsiteY33" fmla="*/ 1341689 h 1418601"/>
              <a:gd name="connsiteX34" fmla="*/ 1666430 w 2230452"/>
              <a:gd name="connsiteY34" fmla="*/ 1333143 h 1418601"/>
              <a:gd name="connsiteX35" fmla="*/ 1709159 w 2230452"/>
              <a:gd name="connsiteY35" fmla="*/ 1316052 h 1418601"/>
              <a:gd name="connsiteX36" fmla="*/ 1743342 w 2230452"/>
              <a:gd name="connsiteY36" fmla="*/ 1307506 h 1418601"/>
              <a:gd name="connsiteX37" fmla="*/ 1803162 w 2230452"/>
              <a:gd name="connsiteY37" fmla="*/ 1273323 h 1418601"/>
              <a:gd name="connsiteX38" fmla="*/ 1828800 w 2230452"/>
              <a:gd name="connsiteY38" fmla="*/ 1256231 h 1418601"/>
              <a:gd name="connsiteX39" fmla="*/ 1897166 w 2230452"/>
              <a:gd name="connsiteY39" fmla="*/ 1222048 h 1418601"/>
              <a:gd name="connsiteX40" fmla="*/ 1965532 w 2230452"/>
              <a:gd name="connsiteY40" fmla="*/ 1187865 h 1418601"/>
              <a:gd name="connsiteX41" fmla="*/ 2025353 w 2230452"/>
              <a:gd name="connsiteY41" fmla="*/ 1153682 h 1418601"/>
              <a:gd name="connsiteX42" fmla="*/ 2050990 w 2230452"/>
              <a:gd name="connsiteY42" fmla="*/ 1128044 h 1418601"/>
              <a:gd name="connsiteX43" fmla="*/ 2076628 w 2230452"/>
              <a:gd name="connsiteY43" fmla="*/ 1110953 h 1418601"/>
              <a:gd name="connsiteX44" fmla="*/ 2110811 w 2230452"/>
              <a:gd name="connsiteY44" fmla="*/ 1085315 h 1418601"/>
              <a:gd name="connsiteX45" fmla="*/ 2136448 w 2230452"/>
              <a:gd name="connsiteY45" fmla="*/ 1059678 h 1418601"/>
              <a:gd name="connsiteX46" fmla="*/ 2179177 w 2230452"/>
              <a:gd name="connsiteY46" fmla="*/ 1025495 h 1418601"/>
              <a:gd name="connsiteX47" fmla="*/ 2204815 w 2230452"/>
              <a:gd name="connsiteY47" fmla="*/ 974220 h 1418601"/>
              <a:gd name="connsiteX48" fmla="*/ 2230452 w 2230452"/>
              <a:gd name="connsiteY48" fmla="*/ 922945 h 1418601"/>
              <a:gd name="connsiteX49" fmla="*/ 2221906 w 2230452"/>
              <a:gd name="connsiteY49" fmla="*/ 760575 h 1418601"/>
              <a:gd name="connsiteX50" fmla="*/ 2213360 w 2230452"/>
              <a:gd name="connsiteY50" fmla="*/ 717846 h 1418601"/>
              <a:gd name="connsiteX51" fmla="*/ 2196269 w 2230452"/>
              <a:gd name="connsiteY51" fmla="*/ 692209 h 1418601"/>
              <a:gd name="connsiteX52" fmla="*/ 2187723 w 2230452"/>
              <a:gd name="connsiteY52" fmla="*/ 666571 h 1418601"/>
              <a:gd name="connsiteX53" fmla="*/ 2170631 w 2230452"/>
              <a:gd name="connsiteY53" fmla="*/ 640934 h 1418601"/>
              <a:gd name="connsiteX54" fmla="*/ 2110811 w 2230452"/>
              <a:gd name="connsiteY54" fmla="*/ 555476 h 1418601"/>
              <a:gd name="connsiteX55" fmla="*/ 2068082 w 2230452"/>
              <a:gd name="connsiteY55" fmla="*/ 504201 h 1418601"/>
              <a:gd name="connsiteX56" fmla="*/ 2042445 w 2230452"/>
              <a:gd name="connsiteY56" fmla="*/ 487110 h 1418601"/>
              <a:gd name="connsiteX57" fmla="*/ 2016807 w 2230452"/>
              <a:gd name="connsiteY57" fmla="*/ 461472 h 1418601"/>
              <a:gd name="connsiteX58" fmla="*/ 1991170 w 2230452"/>
              <a:gd name="connsiteY58" fmla="*/ 444381 h 1418601"/>
              <a:gd name="connsiteX59" fmla="*/ 1897166 w 2230452"/>
              <a:gd name="connsiteY59" fmla="*/ 367469 h 1418601"/>
              <a:gd name="connsiteX60" fmla="*/ 1811708 w 2230452"/>
              <a:gd name="connsiteY60" fmla="*/ 333285 h 1418601"/>
              <a:gd name="connsiteX61" fmla="*/ 1786071 w 2230452"/>
              <a:gd name="connsiteY61" fmla="*/ 316194 h 1418601"/>
              <a:gd name="connsiteX62" fmla="*/ 1734796 w 2230452"/>
              <a:gd name="connsiteY62" fmla="*/ 290557 h 1418601"/>
              <a:gd name="connsiteX63" fmla="*/ 1709159 w 2230452"/>
              <a:gd name="connsiteY63" fmla="*/ 264919 h 1418601"/>
              <a:gd name="connsiteX64" fmla="*/ 1683521 w 2230452"/>
              <a:gd name="connsiteY64" fmla="*/ 247828 h 1418601"/>
              <a:gd name="connsiteX65" fmla="*/ 1649338 w 2230452"/>
              <a:gd name="connsiteY65" fmla="*/ 222190 h 1418601"/>
              <a:gd name="connsiteX66" fmla="*/ 1623701 w 2230452"/>
              <a:gd name="connsiteY66" fmla="*/ 205099 h 1418601"/>
              <a:gd name="connsiteX67" fmla="*/ 1572426 w 2230452"/>
              <a:gd name="connsiteY67" fmla="*/ 153824 h 1418601"/>
              <a:gd name="connsiteX68" fmla="*/ 1555334 w 2230452"/>
              <a:gd name="connsiteY68" fmla="*/ 128186 h 1418601"/>
              <a:gd name="connsiteX69" fmla="*/ 1529697 w 2230452"/>
              <a:gd name="connsiteY69" fmla="*/ 111095 h 1418601"/>
              <a:gd name="connsiteX70" fmla="*/ 1486968 w 2230452"/>
              <a:gd name="connsiteY70" fmla="*/ 76912 h 1418601"/>
              <a:gd name="connsiteX71" fmla="*/ 1461330 w 2230452"/>
              <a:gd name="connsiteY71" fmla="*/ 42728 h 1418601"/>
              <a:gd name="connsiteX72" fmla="*/ 1435693 w 2230452"/>
              <a:gd name="connsiteY72" fmla="*/ 34183 h 1418601"/>
              <a:gd name="connsiteX73" fmla="*/ 1375873 w 2230452"/>
              <a:gd name="connsiteY73" fmla="*/ 25637 h 1418601"/>
              <a:gd name="connsiteX74" fmla="*/ 1281869 w 2230452"/>
              <a:gd name="connsiteY74" fmla="*/ 51274 h 1418601"/>
              <a:gd name="connsiteX75" fmla="*/ 1273323 w 2230452"/>
              <a:gd name="connsiteY75" fmla="*/ 76912 h 1418601"/>
              <a:gd name="connsiteX76" fmla="*/ 1264777 w 2230452"/>
              <a:gd name="connsiteY76" fmla="*/ 196553 h 1418601"/>
              <a:gd name="connsiteX77" fmla="*/ 1239140 w 2230452"/>
              <a:gd name="connsiteY77" fmla="*/ 222190 h 1418601"/>
              <a:gd name="connsiteX78" fmla="*/ 1187865 w 2230452"/>
              <a:gd name="connsiteY78" fmla="*/ 239282 h 1418601"/>
              <a:gd name="connsiteX79" fmla="*/ 1136590 w 2230452"/>
              <a:gd name="connsiteY79" fmla="*/ 230736 h 1418601"/>
              <a:gd name="connsiteX80" fmla="*/ 1093861 w 2230452"/>
              <a:gd name="connsiteY80" fmla="*/ 153824 h 1418601"/>
              <a:gd name="connsiteX81" fmla="*/ 1051132 w 2230452"/>
              <a:gd name="connsiteY81" fmla="*/ 102549 h 1418601"/>
              <a:gd name="connsiteX82" fmla="*/ 1016949 w 2230452"/>
              <a:gd name="connsiteY82" fmla="*/ 51274 h 1418601"/>
              <a:gd name="connsiteX83" fmla="*/ 999858 w 2230452"/>
              <a:gd name="connsiteY83" fmla="*/ 25637 h 1418601"/>
              <a:gd name="connsiteX84" fmla="*/ 965674 w 2230452"/>
              <a:gd name="connsiteY84" fmla="*/ 0 h 1418601"/>
              <a:gd name="connsiteX85" fmla="*/ 871671 w 2230452"/>
              <a:gd name="connsiteY85" fmla="*/ 17091 h 1418601"/>
              <a:gd name="connsiteX86" fmla="*/ 846033 w 2230452"/>
              <a:gd name="connsiteY86" fmla="*/ 42728 h 1418601"/>
              <a:gd name="connsiteX87" fmla="*/ 837488 w 2230452"/>
              <a:gd name="connsiteY87" fmla="*/ 76912 h 1418601"/>
              <a:gd name="connsiteX88" fmla="*/ 820396 w 2230452"/>
              <a:gd name="connsiteY88" fmla="*/ 136732 h 1418601"/>
              <a:gd name="connsiteX89" fmla="*/ 811850 w 2230452"/>
              <a:gd name="connsiteY89" fmla="*/ 179461 h 1418601"/>
              <a:gd name="connsiteX90" fmla="*/ 803304 w 2230452"/>
              <a:gd name="connsiteY90" fmla="*/ 256373 h 1418601"/>
              <a:gd name="connsiteX91" fmla="*/ 786213 w 2230452"/>
              <a:gd name="connsiteY91" fmla="*/ 299102 h 1418601"/>
              <a:gd name="connsiteX92" fmla="*/ 777667 w 2230452"/>
              <a:gd name="connsiteY92" fmla="*/ 333285 h 1418601"/>
              <a:gd name="connsiteX93" fmla="*/ 752030 w 2230452"/>
              <a:gd name="connsiteY93" fmla="*/ 401652 h 1418601"/>
              <a:gd name="connsiteX94" fmla="*/ 717846 w 2230452"/>
              <a:gd name="connsiteY94" fmla="*/ 555476 h 1418601"/>
              <a:gd name="connsiteX95" fmla="*/ 692209 w 2230452"/>
              <a:gd name="connsiteY95" fmla="*/ 581114 h 1418601"/>
              <a:gd name="connsiteX96" fmla="*/ 666572 w 2230452"/>
              <a:gd name="connsiteY96" fmla="*/ 589659 h 1418601"/>
              <a:gd name="connsiteX97" fmla="*/ 598205 w 2230452"/>
              <a:gd name="connsiteY97" fmla="*/ 581114 h 1418601"/>
              <a:gd name="connsiteX98" fmla="*/ 564022 w 2230452"/>
              <a:gd name="connsiteY98" fmla="*/ 564022 h 1418601"/>
              <a:gd name="connsiteX99" fmla="*/ 538385 w 2230452"/>
              <a:gd name="connsiteY99" fmla="*/ 555476 h 1418601"/>
              <a:gd name="connsiteX100" fmla="*/ 470018 w 2230452"/>
              <a:gd name="connsiteY100" fmla="*/ 478564 h 1418601"/>
              <a:gd name="connsiteX101" fmla="*/ 452927 w 2230452"/>
              <a:gd name="connsiteY101" fmla="*/ 393106 h 1418601"/>
              <a:gd name="connsiteX102" fmla="*/ 444381 w 2230452"/>
              <a:gd name="connsiteY102" fmla="*/ 367469 h 1418601"/>
              <a:gd name="connsiteX103" fmla="*/ 427289 w 2230452"/>
              <a:gd name="connsiteY103" fmla="*/ 196553 h 1418601"/>
              <a:gd name="connsiteX104" fmla="*/ 410198 w 2230452"/>
              <a:gd name="connsiteY104" fmla="*/ 145278 h 1418601"/>
              <a:gd name="connsiteX105" fmla="*/ 393106 w 2230452"/>
              <a:gd name="connsiteY105" fmla="*/ 136732 h 141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230452" h="1418601">
                <a:moveTo>
                  <a:pt x="393106" y="136732"/>
                </a:moveTo>
                <a:lnTo>
                  <a:pt x="393106" y="136732"/>
                </a:lnTo>
                <a:cubicBezTo>
                  <a:pt x="373166" y="150975"/>
                  <a:pt x="351500" y="163068"/>
                  <a:pt x="333286" y="179461"/>
                </a:cubicBezTo>
                <a:cubicBezTo>
                  <a:pt x="322699" y="188989"/>
                  <a:pt x="316917" y="202830"/>
                  <a:pt x="307648" y="213644"/>
                </a:cubicBezTo>
                <a:cubicBezTo>
                  <a:pt x="299783" y="222820"/>
                  <a:pt x="290557" y="230736"/>
                  <a:pt x="282011" y="239282"/>
                </a:cubicBezTo>
                <a:cubicBezTo>
                  <a:pt x="260530" y="303721"/>
                  <a:pt x="292004" y="226790"/>
                  <a:pt x="247828" y="282011"/>
                </a:cubicBezTo>
                <a:cubicBezTo>
                  <a:pt x="242201" y="289045"/>
                  <a:pt x="243657" y="299774"/>
                  <a:pt x="239282" y="307648"/>
                </a:cubicBezTo>
                <a:cubicBezTo>
                  <a:pt x="229306" y="325605"/>
                  <a:pt x="211595" y="339436"/>
                  <a:pt x="205099" y="358923"/>
                </a:cubicBezTo>
                <a:cubicBezTo>
                  <a:pt x="202250" y="367469"/>
                  <a:pt x="202180" y="377526"/>
                  <a:pt x="196553" y="384560"/>
                </a:cubicBezTo>
                <a:cubicBezTo>
                  <a:pt x="190137" y="392580"/>
                  <a:pt x="179462" y="395955"/>
                  <a:pt x="170916" y="401652"/>
                </a:cubicBezTo>
                <a:cubicBezTo>
                  <a:pt x="159521" y="418744"/>
                  <a:pt x="143227" y="433439"/>
                  <a:pt x="136732" y="452927"/>
                </a:cubicBezTo>
                <a:cubicBezTo>
                  <a:pt x="121065" y="499931"/>
                  <a:pt x="137601" y="457816"/>
                  <a:pt x="111095" y="504201"/>
                </a:cubicBezTo>
                <a:cubicBezTo>
                  <a:pt x="104774" y="515262"/>
                  <a:pt x="99021" y="526675"/>
                  <a:pt x="94003" y="538385"/>
                </a:cubicBezTo>
                <a:cubicBezTo>
                  <a:pt x="90455" y="546665"/>
                  <a:pt x="89486" y="555965"/>
                  <a:pt x="85458" y="564022"/>
                </a:cubicBezTo>
                <a:cubicBezTo>
                  <a:pt x="80865" y="573208"/>
                  <a:pt x="74063" y="581113"/>
                  <a:pt x="68366" y="589659"/>
                </a:cubicBezTo>
                <a:cubicBezTo>
                  <a:pt x="65517" y="598205"/>
                  <a:pt x="63849" y="607240"/>
                  <a:pt x="59820" y="615297"/>
                </a:cubicBezTo>
                <a:cubicBezTo>
                  <a:pt x="55227" y="624483"/>
                  <a:pt x="46900" y="631549"/>
                  <a:pt x="42729" y="640934"/>
                </a:cubicBezTo>
                <a:cubicBezTo>
                  <a:pt x="2053" y="732456"/>
                  <a:pt x="47224" y="659829"/>
                  <a:pt x="8545" y="717846"/>
                </a:cubicBezTo>
                <a:cubicBezTo>
                  <a:pt x="5697" y="726392"/>
                  <a:pt x="0" y="734476"/>
                  <a:pt x="0" y="743484"/>
                </a:cubicBezTo>
                <a:cubicBezTo>
                  <a:pt x="0" y="846073"/>
                  <a:pt x="3547" y="948665"/>
                  <a:pt x="8545" y="1051132"/>
                </a:cubicBezTo>
                <a:cubicBezTo>
                  <a:pt x="9253" y="1065640"/>
                  <a:pt x="11080" y="1080638"/>
                  <a:pt x="17091" y="1093861"/>
                </a:cubicBezTo>
                <a:cubicBezTo>
                  <a:pt x="25591" y="1112561"/>
                  <a:pt x="44778" y="1125649"/>
                  <a:pt x="51274" y="1145136"/>
                </a:cubicBezTo>
                <a:cubicBezTo>
                  <a:pt x="62093" y="1177592"/>
                  <a:pt x="67862" y="1207636"/>
                  <a:pt x="111095" y="1222048"/>
                </a:cubicBezTo>
                <a:cubicBezTo>
                  <a:pt x="148818" y="1234623"/>
                  <a:pt x="128675" y="1226566"/>
                  <a:pt x="170916" y="1247685"/>
                </a:cubicBezTo>
                <a:cubicBezTo>
                  <a:pt x="185879" y="1262649"/>
                  <a:pt x="218097" y="1298090"/>
                  <a:pt x="239282" y="1307506"/>
                </a:cubicBezTo>
                <a:cubicBezTo>
                  <a:pt x="252555" y="1313405"/>
                  <a:pt x="267768" y="1313203"/>
                  <a:pt x="282011" y="1316052"/>
                </a:cubicBezTo>
                <a:cubicBezTo>
                  <a:pt x="290557" y="1324598"/>
                  <a:pt x="297083" y="1335820"/>
                  <a:pt x="307648" y="1341689"/>
                </a:cubicBezTo>
                <a:cubicBezTo>
                  <a:pt x="335288" y="1357045"/>
                  <a:pt x="371421" y="1360351"/>
                  <a:pt x="401652" y="1367327"/>
                </a:cubicBezTo>
                <a:cubicBezTo>
                  <a:pt x="424540" y="1372609"/>
                  <a:pt x="447432" y="1377965"/>
                  <a:pt x="470018" y="1384418"/>
                </a:cubicBezTo>
                <a:cubicBezTo>
                  <a:pt x="489958" y="1390115"/>
                  <a:pt x="509503" y="1397443"/>
                  <a:pt x="529839" y="1401510"/>
                </a:cubicBezTo>
                <a:cubicBezTo>
                  <a:pt x="560967" y="1407736"/>
                  <a:pt x="669123" y="1416502"/>
                  <a:pt x="692209" y="1418601"/>
                </a:cubicBezTo>
                <a:lnTo>
                  <a:pt x="1495514" y="1410056"/>
                </a:lnTo>
                <a:cubicBezTo>
                  <a:pt x="1520180" y="1409323"/>
                  <a:pt x="1565905" y="1390039"/>
                  <a:pt x="1589517" y="1375872"/>
                </a:cubicBezTo>
                <a:cubicBezTo>
                  <a:pt x="1607131" y="1365303"/>
                  <a:pt x="1621305" y="1348185"/>
                  <a:pt x="1640792" y="1341689"/>
                </a:cubicBezTo>
                <a:cubicBezTo>
                  <a:pt x="1649338" y="1338840"/>
                  <a:pt x="1657995" y="1336306"/>
                  <a:pt x="1666430" y="1333143"/>
                </a:cubicBezTo>
                <a:cubicBezTo>
                  <a:pt x="1680793" y="1327757"/>
                  <a:pt x="1694606" y="1320903"/>
                  <a:pt x="1709159" y="1316052"/>
                </a:cubicBezTo>
                <a:cubicBezTo>
                  <a:pt x="1720301" y="1312338"/>
                  <a:pt x="1731948" y="1310355"/>
                  <a:pt x="1743342" y="1307506"/>
                </a:cubicBezTo>
                <a:cubicBezTo>
                  <a:pt x="1792046" y="1258802"/>
                  <a:pt x="1742908" y="1299146"/>
                  <a:pt x="1803162" y="1273323"/>
                </a:cubicBezTo>
                <a:cubicBezTo>
                  <a:pt x="1812603" y="1269277"/>
                  <a:pt x="1819783" y="1261149"/>
                  <a:pt x="1828800" y="1256231"/>
                </a:cubicBezTo>
                <a:cubicBezTo>
                  <a:pt x="1851167" y="1244031"/>
                  <a:pt x="1874377" y="1233442"/>
                  <a:pt x="1897166" y="1222048"/>
                </a:cubicBezTo>
                <a:lnTo>
                  <a:pt x="1965532" y="1187865"/>
                </a:lnTo>
                <a:cubicBezTo>
                  <a:pt x="2006922" y="1156823"/>
                  <a:pt x="1986204" y="1166732"/>
                  <a:pt x="2025353" y="1153682"/>
                </a:cubicBezTo>
                <a:cubicBezTo>
                  <a:pt x="2033899" y="1145136"/>
                  <a:pt x="2041706" y="1135781"/>
                  <a:pt x="2050990" y="1128044"/>
                </a:cubicBezTo>
                <a:cubicBezTo>
                  <a:pt x="2058880" y="1121469"/>
                  <a:pt x="2068270" y="1116923"/>
                  <a:pt x="2076628" y="1110953"/>
                </a:cubicBezTo>
                <a:cubicBezTo>
                  <a:pt x="2088218" y="1102674"/>
                  <a:pt x="2099997" y="1094584"/>
                  <a:pt x="2110811" y="1085315"/>
                </a:cubicBezTo>
                <a:cubicBezTo>
                  <a:pt x="2119987" y="1077450"/>
                  <a:pt x="2127353" y="1067636"/>
                  <a:pt x="2136448" y="1059678"/>
                </a:cubicBezTo>
                <a:cubicBezTo>
                  <a:pt x="2150175" y="1047667"/>
                  <a:pt x="2166279" y="1038393"/>
                  <a:pt x="2179177" y="1025495"/>
                </a:cubicBezTo>
                <a:cubicBezTo>
                  <a:pt x="2203668" y="1001004"/>
                  <a:pt x="2190914" y="1002021"/>
                  <a:pt x="2204815" y="974220"/>
                </a:cubicBezTo>
                <a:cubicBezTo>
                  <a:pt x="2237946" y="907958"/>
                  <a:pt x="2208972" y="987385"/>
                  <a:pt x="2230452" y="922945"/>
                </a:cubicBezTo>
                <a:cubicBezTo>
                  <a:pt x="2227603" y="868822"/>
                  <a:pt x="2226407" y="814586"/>
                  <a:pt x="2221906" y="760575"/>
                </a:cubicBezTo>
                <a:cubicBezTo>
                  <a:pt x="2220700" y="746100"/>
                  <a:pt x="2218460" y="731446"/>
                  <a:pt x="2213360" y="717846"/>
                </a:cubicBezTo>
                <a:cubicBezTo>
                  <a:pt x="2209754" y="708229"/>
                  <a:pt x="2200862" y="701395"/>
                  <a:pt x="2196269" y="692209"/>
                </a:cubicBezTo>
                <a:cubicBezTo>
                  <a:pt x="2192240" y="684152"/>
                  <a:pt x="2191752" y="674628"/>
                  <a:pt x="2187723" y="666571"/>
                </a:cubicBezTo>
                <a:cubicBezTo>
                  <a:pt x="2183130" y="657385"/>
                  <a:pt x="2175549" y="649951"/>
                  <a:pt x="2170631" y="640934"/>
                </a:cubicBezTo>
                <a:cubicBezTo>
                  <a:pt x="2126314" y="559688"/>
                  <a:pt x="2159881" y="588190"/>
                  <a:pt x="2110811" y="555476"/>
                </a:cubicBezTo>
                <a:cubicBezTo>
                  <a:pt x="2094006" y="530270"/>
                  <a:pt x="2092754" y="524762"/>
                  <a:pt x="2068082" y="504201"/>
                </a:cubicBezTo>
                <a:cubicBezTo>
                  <a:pt x="2060192" y="497626"/>
                  <a:pt x="2050335" y="493685"/>
                  <a:pt x="2042445" y="487110"/>
                </a:cubicBezTo>
                <a:cubicBezTo>
                  <a:pt x="2033160" y="479373"/>
                  <a:pt x="2026092" y="469209"/>
                  <a:pt x="2016807" y="461472"/>
                </a:cubicBezTo>
                <a:cubicBezTo>
                  <a:pt x="2008917" y="454897"/>
                  <a:pt x="1998804" y="451252"/>
                  <a:pt x="1991170" y="444381"/>
                </a:cubicBezTo>
                <a:cubicBezTo>
                  <a:pt x="1905134" y="366949"/>
                  <a:pt x="1964345" y="401058"/>
                  <a:pt x="1897166" y="367469"/>
                </a:cubicBezTo>
                <a:cubicBezTo>
                  <a:pt x="1847618" y="317919"/>
                  <a:pt x="1899606" y="359654"/>
                  <a:pt x="1811708" y="333285"/>
                </a:cubicBezTo>
                <a:cubicBezTo>
                  <a:pt x="1801871" y="330334"/>
                  <a:pt x="1795257" y="320787"/>
                  <a:pt x="1786071" y="316194"/>
                </a:cubicBezTo>
                <a:cubicBezTo>
                  <a:pt x="1747532" y="296925"/>
                  <a:pt x="1771528" y="321167"/>
                  <a:pt x="1734796" y="290557"/>
                </a:cubicBezTo>
                <a:cubicBezTo>
                  <a:pt x="1725512" y="282820"/>
                  <a:pt x="1718443" y="272656"/>
                  <a:pt x="1709159" y="264919"/>
                </a:cubicBezTo>
                <a:cubicBezTo>
                  <a:pt x="1701269" y="258344"/>
                  <a:pt x="1691879" y="253798"/>
                  <a:pt x="1683521" y="247828"/>
                </a:cubicBezTo>
                <a:cubicBezTo>
                  <a:pt x="1671931" y="239549"/>
                  <a:pt x="1660928" y="230469"/>
                  <a:pt x="1649338" y="222190"/>
                </a:cubicBezTo>
                <a:cubicBezTo>
                  <a:pt x="1640981" y="216220"/>
                  <a:pt x="1631377" y="211922"/>
                  <a:pt x="1623701" y="205099"/>
                </a:cubicBezTo>
                <a:cubicBezTo>
                  <a:pt x="1605635" y="189041"/>
                  <a:pt x="1585834" y="173936"/>
                  <a:pt x="1572426" y="153824"/>
                </a:cubicBezTo>
                <a:cubicBezTo>
                  <a:pt x="1566729" y="145278"/>
                  <a:pt x="1562597" y="135449"/>
                  <a:pt x="1555334" y="128186"/>
                </a:cubicBezTo>
                <a:cubicBezTo>
                  <a:pt x="1548072" y="120924"/>
                  <a:pt x="1538243" y="116792"/>
                  <a:pt x="1529697" y="111095"/>
                </a:cubicBezTo>
                <a:cubicBezTo>
                  <a:pt x="1477350" y="32575"/>
                  <a:pt x="1548886" y="128510"/>
                  <a:pt x="1486968" y="76912"/>
                </a:cubicBezTo>
                <a:cubicBezTo>
                  <a:pt x="1476026" y="67794"/>
                  <a:pt x="1472272" y="51846"/>
                  <a:pt x="1461330" y="42728"/>
                </a:cubicBezTo>
                <a:cubicBezTo>
                  <a:pt x="1454410" y="36961"/>
                  <a:pt x="1444526" y="35950"/>
                  <a:pt x="1435693" y="34183"/>
                </a:cubicBezTo>
                <a:cubicBezTo>
                  <a:pt x="1415942" y="30233"/>
                  <a:pt x="1395813" y="28486"/>
                  <a:pt x="1375873" y="25637"/>
                </a:cubicBezTo>
                <a:cubicBezTo>
                  <a:pt x="1349199" y="28971"/>
                  <a:pt x="1303413" y="24344"/>
                  <a:pt x="1281869" y="51274"/>
                </a:cubicBezTo>
                <a:cubicBezTo>
                  <a:pt x="1276242" y="58308"/>
                  <a:pt x="1276172" y="68366"/>
                  <a:pt x="1273323" y="76912"/>
                </a:cubicBezTo>
                <a:cubicBezTo>
                  <a:pt x="1270474" y="116792"/>
                  <a:pt x="1273934" y="157634"/>
                  <a:pt x="1264777" y="196553"/>
                </a:cubicBezTo>
                <a:cubicBezTo>
                  <a:pt x="1262009" y="208317"/>
                  <a:pt x="1249705" y="216321"/>
                  <a:pt x="1239140" y="222190"/>
                </a:cubicBezTo>
                <a:cubicBezTo>
                  <a:pt x="1223391" y="230939"/>
                  <a:pt x="1187865" y="239282"/>
                  <a:pt x="1187865" y="239282"/>
                </a:cubicBezTo>
                <a:cubicBezTo>
                  <a:pt x="1170773" y="236433"/>
                  <a:pt x="1152424" y="237773"/>
                  <a:pt x="1136590" y="230736"/>
                </a:cubicBezTo>
                <a:cubicBezTo>
                  <a:pt x="1098478" y="213797"/>
                  <a:pt x="1114381" y="184606"/>
                  <a:pt x="1093861" y="153824"/>
                </a:cubicBezTo>
                <a:cubicBezTo>
                  <a:pt x="1032800" y="62227"/>
                  <a:pt x="1127884" y="201229"/>
                  <a:pt x="1051132" y="102549"/>
                </a:cubicBezTo>
                <a:cubicBezTo>
                  <a:pt x="1038521" y="86335"/>
                  <a:pt x="1028343" y="68366"/>
                  <a:pt x="1016949" y="51274"/>
                </a:cubicBezTo>
                <a:cubicBezTo>
                  <a:pt x="1011252" y="42728"/>
                  <a:pt x="1008075" y="31799"/>
                  <a:pt x="999858" y="25637"/>
                </a:cubicBezTo>
                <a:lnTo>
                  <a:pt x="965674" y="0"/>
                </a:lnTo>
                <a:cubicBezTo>
                  <a:pt x="934340" y="5697"/>
                  <a:pt x="901664" y="6380"/>
                  <a:pt x="871671" y="17091"/>
                </a:cubicBezTo>
                <a:cubicBezTo>
                  <a:pt x="860289" y="21156"/>
                  <a:pt x="852029" y="32235"/>
                  <a:pt x="846033" y="42728"/>
                </a:cubicBezTo>
                <a:cubicBezTo>
                  <a:pt x="840206" y="52926"/>
                  <a:pt x="840715" y="65619"/>
                  <a:pt x="837488" y="76912"/>
                </a:cubicBezTo>
                <a:cubicBezTo>
                  <a:pt x="823209" y="126891"/>
                  <a:pt x="833759" y="76600"/>
                  <a:pt x="820396" y="136732"/>
                </a:cubicBezTo>
                <a:cubicBezTo>
                  <a:pt x="817245" y="150911"/>
                  <a:pt x="813904" y="165082"/>
                  <a:pt x="811850" y="179461"/>
                </a:cubicBezTo>
                <a:cubicBezTo>
                  <a:pt x="808202" y="204997"/>
                  <a:pt x="808709" y="231150"/>
                  <a:pt x="803304" y="256373"/>
                </a:cubicBezTo>
                <a:cubicBezTo>
                  <a:pt x="800090" y="271373"/>
                  <a:pt x="791064" y="284549"/>
                  <a:pt x="786213" y="299102"/>
                </a:cubicBezTo>
                <a:cubicBezTo>
                  <a:pt x="782499" y="310244"/>
                  <a:pt x="780894" y="321992"/>
                  <a:pt x="777667" y="333285"/>
                </a:cubicBezTo>
                <a:cubicBezTo>
                  <a:pt x="770969" y="356729"/>
                  <a:pt x="761059" y="379078"/>
                  <a:pt x="752030" y="401652"/>
                </a:cubicBezTo>
                <a:cubicBezTo>
                  <a:pt x="747392" y="429480"/>
                  <a:pt x="737883" y="519410"/>
                  <a:pt x="717846" y="555476"/>
                </a:cubicBezTo>
                <a:cubicBezTo>
                  <a:pt x="711977" y="566041"/>
                  <a:pt x="702265" y="574410"/>
                  <a:pt x="692209" y="581114"/>
                </a:cubicBezTo>
                <a:cubicBezTo>
                  <a:pt x="684714" y="586111"/>
                  <a:pt x="675118" y="586811"/>
                  <a:pt x="666572" y="589659"/>
                </a:cubicBezTo>
                <a:cubicBezTo>
                  <a:pt x="643783" y="586811"/>
                  <a:pt x="620486" y="586684"/>
                  <a:pt x="598205" y="581114"/>
                </a:cubicBezTo>
                <a:cubicBezTo>
                  <a:pt x="585846" y="578024"/>
                  <a:pt x="575731" y="569040"/>
                  <a:pt x="564022" y="564022"/>
                </a:cubicBezTo>
                <a:cubicBezTo>
                  <a:pt x="555742" y="560473"/>
                  <a:pt x="546931" y="558325"/>
                  <a:pt x="538385" y="555476"/>
                </a:cubicBezTo>
                <a:cubicBezTo>
                  <a:pt x="479847" y="496938"/>
                  <a:pt x="500518" y="524312"/>
                  <a:pt x="470018" y="478564"/>
                </a:cubicBezTo>
                <a:cubicBezTo>
                  <a:pt x="450711" y="420640"/>
                  <a:pt x="472569" y="491312"/>
                  <a:pt x="452927" y="393106"/>
                </a:cubicBezTo>
                <a:cubicBezTo>
                  <a:pt x="451160" y="384273"/>
                  <a:pt x="447230" y="376015"/>
                  <a:pt x="444381" y="367469"/>
                </a:cubicBezTo>
                <a:cubicBezTo>
                  <a:pt x="438684" y="310497"/>
                  <a:pt x="445394" y="250871"/>
                  <a:pt x="427289" y="196553"/>
                </a:cubicBezTo>
                <a:cubicBezTo>
                  <a:pt x="421592" y="179461"/>
                  <a:pt x="422937" y="158017"/>
                  <a:pt x="410198" y="145278"/>
                </a:cubicBezTo>
                <a:lnTo>
                  <a:pt x="393106" y="13673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598071" y="1794435"/>
            <a:ext cx="1685610" cy="1600172"/>
          </a:xfrm>
          <a:custGeom>
            <a:avLst/>
            <a:gdLst>
              <a:gd name="connsiteX0" fmla="*/ 444381 w 1640793"/>
              <a:gd name="connsiteY0" fmla="*/ 1623701 h 1649387"/>
              <a:gd name="connsiteX1" fmla="*/ 444381 w 1640793"/>
              <a:gd name="connsiteY1" fmla="*/ 1623701 h 1649387"/>
              <a:gd name="connsiteX2" fmla="*/ 521293 w 1640793"/>
              <a:gd name="connsiteY2" fmla="*/ 1649339 h 1649387"/>
              <a:gd name="connsiteX3" fmla="*/ 546931 w 1640793"/>
              <a:gd name="connsiteY3" fmla="*/ 1632247 h 1649387"/>
              <a:gd name="connsiteX4" fmla="*/ 581114 w 1640793"/>
              <a:gd name="connsiteY4" fmla="*/ 1555335 h 1649387"/>
              <a:gd name="connsiteX5" fmla="*/ 598206 w 1640793"/>
              <a:gd name="connsiteY5" fmla="*/ 1504060 h 1649387"/>
              <a:gd name="connsiteX6" fmla="*/ 615297 w 1640793"/>
              <a:gd name="connsiteY6" fmla="*/ 1444239 h 1649387"/>
              <a:gd name="connsiteX7" fmla="*/ 623843 w 1640793"/>
              <a:gd name="connsiteY7" fmla="*/ 1392965 h 1649387"/>
              <a:gd name="connsiteX8" fmla="*/ 640935 w 1640793"/>
              <a:gd name="connsiteY8" fmla="*/ 1341690 h 1649387"/>
              <a:gd name="connsiteX9" fmla="*/ 649480 w 1640793"/>
              <a:gd name="connsiteY9" fmla="*/ 1298961 h 1649387"/>
              <a:gd name="connsiteX10" fmla="*/ 675118 w 1640793"/>
              <a:gd name="connsiteY10" fmla="*/ 1222049 h 1649387"/>
              <a:gd name="connsiteX11" fmla="*/ 700755 w 1640793"/>
              <a:gd name="connsiteY11" fmla="*/ 1170774 h 1649387"/>
              <a:gd name="connsiteX12" fmla="*/ 717847 w 1640793"/>
              <a:gd name="connsiteY12" fmla="*/ 1119499 h 1649387"/>
              <a:gd name="connsiteX13" fmla="*/ 726393 w 1640793"/>
              <a:gd name="connsiteY13" fmla="*/ 1085316 h 1649387"/>
              <a:gd name="connsiteX14" fmla="*/ 777667 w 1640793"/>
              <a:gd name="connsiteY14" fmla="*/ 1051133 h 1649387"/>
              <a:gd name="connsiteX15" fmla="*/ 803305 w 1640793"/>
              <a:gd name="connsiteY15" fmla="*/ 1059679 h 1649387"/>
              <a:gd name="connsiteX16" fmla="*/ 820396 w 1640793"/>
              <a:gd name="connsiteY16" fmla="*/ 1085316 h 1649387"/>
              <a:gd name="connsiteX17" fmla="*/ 871671 w 1640793"/>
              <a:gd name="connsiteY17" fmla="*/ 1093862 h 1649387"/>
              <a:gd name="connsiteX18" fmla="*/ 914400 w 1640793"/>
              <a:gd name="connsiteY18" fmla="*/ 1145137 h 1649387"/>
              <a:gd name="connsiteX19" fmla="*/ 922946 w 1640793"/>
              <a:gd name="connsiteY19" fmla="*/ 1170774 h 1649387"/>
              <a:gd name="connsiteX20" fmla="*/ 948583 w 1640793"/>
              <a:gd name="connsiteY20" fmla="*/ 1187866 h 1649387"/>
              <a:gd name="connsiteX21" fmla="*/ 957129 w 1640793"/>
              <a:gd name="connsiteY21" fmla="*/ 1222049 h 1649387"/>
              <a:gd name="connsiteX22" fmla="*/ 965675 w 1640793"/>
              <a:gd name="connsiteY22" fmla="*/ 1264778 h 1649387"/>
              <a:gd name="connsiteX23" fmla="*/ 1016950 w 1640793"/>
              <a:gd name="connsiteY23" fmla="*/ 1281869 h 1649387"/>
              <a:gd name="connsiteX24" fmla="*/ 1042587 w 1640793"/>
              <a:gd name="connsiteY24" fmla="*/ 1290415 h 1649387"/>
              <a:gd name="connsiteX25" fmla="*/ 1068224 w 1640793"/>
              <a:gd name="connsiteY25" fmla="*/ 1298961 h 1649387"/>
              <a:gd name="connsiteX26" fmla="*/ 1093862 w 1640793"/>
              <a:gd name="connsiteY26" fmla="*/ 1281869 h 1649387"/>
              <a:gd name="connsiteX27" fmla="*/ 1102407 w 1640793"/>
              <a:gd name="connsiteY27" fmla="*/ 1256232 h 1649387"/>
              <a:gd name="connsiteX28" fmla="*/ 1119499 w 1640793"/>
              <a:gd name="connsiteY28" fmla="*/ 1230595 h 1649387"/>
              <a:gd name="connsiteX29" fmla="*/ 1128045 w 1640793"/>
              <a:gd name="connsiteY29" fmla="*/ 1162228 h 1649387"/>
              <a:gd name="connsiteX30" fmla="*/ 1170774 w 1640793"/>
              <a:gd name="connsiteY30" fmla="*/ 1119499 h 1649387"/>
              <a:gd name="connsiteX31" fmla="*/ 1196411 w 1640793"/>
              <a:gd name="connsiteY31" fmla="*/ 1093862 h 1649387"/>
              <a:gd name="connsiteX32" fmla="*/ 1222049 w 1640793"/>
              <a:gd name="connsiteY32" fmla="*/ 1085316 h 1649387"/>
              <a:gd name="connsiteX33" fmla="*/ 1333144 w 1640793"/>
              <a:gd name="connsiteY33" fmla="*/ 1076770 h 1649387"/>
              <a:gd name="connsiteX34" fmla="*/ 1392964 w 1640793"/>
              <a:gd name="connsiteY34" fmla="*/ 1051133 h 1649387"/>
              <a:gd name="connsiteX35" fmla="*/ 1444239 w 1640793"/>
              <a:gd name="connsiteY35" fmla="*/ 1016950 h 1649387"/>
              <a:gd name="connsiteX36" fmla="*/ 1469877 w 1640793"/>
              <a:gd name="connsiteY36" fmla="*/ 999858 h 1649387"/>
              <a:gd name="connsiteX37" fmla="*/ 1495514 w 1640793"/>
              <a:gd name="connsiteY37" fmla="*/ 991312 h 1649387"/>
              <a:gd name="connsiteX38" fmla="*/ 1546789 w 1640793"/>
              <a:gd name="connsiteY38" fmla="*/ 957129 h 1649387"/>
              <a:gd name="connsiteX39" fmla="*/ 1580972 w 1640793"/>
              <a:gd name="connsiteY39" fmla="*/ 905854 h 1649387"/>
              <a:gd name="connsiteX40" fmla="*/ 1606609 w 1640793"/>
              <a:gd name="connsiteY40" fmla="*/ 854580 h 1649387"/>
              <a:gd name="connsiteX41" fmla="*/ 1615155 w 1640793"/>
              <a:gd name="connsiteY41" fmla="*/ 777667 h 1649387"/>
              <a:gd name="connsiteX42" fmla="*/ 1632247 w 1640793"/>
              <a:gd name="connsiteY42" fmla="*/ 692210 h 1649387"/>
              <a:gd name="connsiteX43" fmla="*/ 1640793 w 1640793"/>
              <a:gd name="connsiteY43" fmla="*/ 640935 h 1649387"/>
              <a:gd name="connsiteX44" fmla="*/ 1632247 w 1640793"/>
              <a:gd name="connsiteY44" fmla="*/ 538385 h 1649387"/>
              <a:gd name="connsiteX45" fmla="*/ 1623701 w 1640793"/>
              <a:gd name="connsiteY45" fmla="*/ 504202 h 1649387"/>
              <a:gd name="connsiteX46" fmla="*/ 1598064 w 1640793"/>
              <a:gd name="connsiteY46" fmla="*/ 487110 h 1649387"/>
              <a:gd name="connsiteX47" fmla="*/ 1572426 w 1640793"/>
              <a:gd name="connsiteY47" fmla="*/ 435836 h 1649387"/>
              <a:gd name="connsiteX48" fmla="*/ 1555335 w 1640793"/>
              <a:gd name="connsiteY48" fmla="*/ 384561 h 1649387"/>
              <a:gd name="connsiteX49" fmla="*/ 1546789 w 1640793"/>
              <a:gd name="connsiteY49" fmla="*/ 358924 h 1649387"/>
              <a:gd name="connsiteX50" fmla="*/ 1521151 w 1640793"/>
              <a:gd name="connsiteY50" fmla="*/ 307649 h 1649387"/>
              <a:gd name="connsiteX51" fmla="*/ 1504060 w 1640793"/>
              <a:gd name="connsiteY51" fmla="*/ 282011 h 1649387"/>
              <a:gd name="connsiteX52" fmla="*/ 1478422 w 1640793"/>
              <a:gd name="connsiteY52" fmla="*/ 230737 h 1649387"/>
              <a:gd name="connsiteX53" fmla="*/ 1452785 w 1640793"/>
              <a:gd name="connsiteY53" fmla="*/ 179462 h 1649387"/>
              <a:gd name="connsiteX54" fmla="*/ 1444239 w 1640793"/>
              <a:gd name="connsiteY54" fmla="*/ 153825 h 1649387"/>
              <a:gd name="connsiteX55" fmla="*/ 1392964 w 1640793"/>
              <a:gd name="connsiteY55" fmla="*/ 111096 h 1649387"/>
              <a:gd name="connsiteX56" fmla="*/ 1375873 w 1640793"/>
              <a:gd name="connsiteY56" fmla="*/ 85458 h 1649387"/>
              <a:gd name="connsiteX57" fmla="*/ 1316052 w 1640793"/>
              <a:gd name="connsiteY57" fmla="*/ 51275 h 1649387"/>
              <a:gd name="connsiteX58" fmla="*/ 1222049 w 1640793"/>
              <a:gd name="connsiteY58" fmla="*/ 0 h 1649387"/>
              <a:gd name="connsiteX59" fmla="*/ 1059678 w 1640793"/>
              <a:gd name="connsiteY59" fmla="*/ 8546 h 1649387"/>
              <a:gd name="connsiteX60" fmla="*/ 1008404 w 1640793"/>
              <a:gd name="connsiteY60" fmla="*/ 17092 h 1649387"/>
              <a:gd name="connsiteX61" fmla="*/ 922946 w 1640793"/>
              <a:gd name="connsiteY61" fmla="*/ 34183 h 1649387"/>
              <a:gd name="connsiteX62" fmla="*/ 640935 w 1640793"/>
              <a:gd name="connsiteY62" fmla="*/ 42729 h 1649387"/>
              <a:gd name="connsiteX63" fmla="*/ 589660 w 1640793"/>
              <a:gd name="connsiteY63" fmla="*/ 59821 h 1649387"/>
              <a:gd name="connsiteX64" fmla="*/ 564022 w 1640793"/>
              <a:gd name="connsiteY64" fmla="*/ 68367 h 1649387"/>
              <a:gd name="connsiteX65" fmla="*/ 495656 w 1640793"/>
              <a:gd name="connsiteY65" fmla="*/ 94004 h 1649387"/>
              <a:gd name="connsiteX66" fmla="*/ 461473 w 1640793"/>
              <a:gd name="connsiteY66" fmla="*/ 119641 h 1649387"/>
              <a:gd name="connsiteX67" fmla="*/ 435835 w 1640793"/>
              <a:gd name="connsiteY67" fmla="*/ 128187 h 1649387"/>
              <a:gd name="connsiteX68" fmla="*/ 393107 w 1640793"/>
              <a:gd name="connsiteY68" fmla="*/ 145279 h 1649387"/>
              <a:gd name="connsiteX69" fmla="*/ 307649 w 1640793"/>
              <a:gd name="connsiteY69" fmla="*/ 222191 h 1649387"/>
              <a:gd name="connsiteX70" fmla="*/ 290557 w 1640793"/>
              <a:gd name="connsiteY70" fmla="*/ 247828 h 1649387"/>
              <a:gd name="connsiteX71" fmla="*/ 273465 w 1640793"/>
              <a:gd name="connsiteY71" fmla="*/ 307649 h 1649387"/>
              <a:gd name="connsiteX72" fmla="*/ 256374 w 1640793"/>
              <a:gd name="connsiteY72" fmla="*/ 401653 h 1649387"/>
              <a:gd name="connsiteX73" fmla="*/ 205099 w 1640793"/>
              <a:gd name="connsiteY73" fmla="*/ 487110 h 1649387"/>
              <a:gd name="connsiteX74" fmla="*/ 188007 w 1640793"/>
              <a:gd name="connsiteY74" fmla="*/ 512748 h 1649387"/>
              <a:gd name="connsiteX75" fmla="*/ 170916 w 1640793"/>
              <a:gd name="connsiteY75" fmla="*/ 546931 h 1649387"/>
              <a:gd name="connsiteX76" fmla="*/ 128187 w 1640793"/>
              <a:gd name="connsiteY76" fmla="*/ 606752 h 1649387"/>
              <a:gd name="connsiteX77" fmla="*/ 76912 w 1640793"/>
              <a:gd name="connsiteY77" fmla="*/ 658026 h 1649387"/>
              <a:gd name="connsiteX78" fmla="*/ 51275 w 1640793"/>
              <a:gd name="connsiteY78" fmla="*/ 683664 h 1649387"/>
              <a:gd name="connsiteX79" fmla="*/ 34183 w 1640793"/>
              <a:gd name="connsiteY79" fmla="*/ 709301 h 1649387"/>
              <a:gd name="connsiteX80" fmla="*/ 25637 w 1640793"/>
              <a:gd name="connsiteY80" fmla="*/ 734939 h 1649387"/>
              <a:gd name="connsiteX81" fmla="*/ 0 w 1640793"/>
              <a:gd name="connsiteY81" fmla="*/ 786213 h 1649387"/>
              <a:gd name="connsiteX82" fmla="*/ 8546 w 1640793"/>
              <a:gd name="connsiteY82" fmla="*/ 905854 h 1649387"/>
              <a:gd name="connsiteX83" fmla="*/ 68366 w 1640793"/>
              <a:gd name="connsiteY83" fmla="*/ 1008404 h 1649387"/>
              <a:gd name="connsiteX84" fmla="*/ 94004 w 1640793"/>
              <a:gd name="connsiteY84" fmla="*/ 1025496 h 1649387"/>
              <a:gd name="connsiteX85" fmla="*/ 136733 w 1640793"/>
              <a:gd name="connsiteY85" fmla="*/ 1076770 h 1649387"/>
              <a:gd name="connsiteX86" fmla="*/ 179462 w 1640793"/>
              <a:gd name="connsiteY86" fmla="*/ 1128045 h 1649387"/>
              <a:gd name="connsiteX87" fmla="*/ 230736 w 1640793"/>
              <a:gd name="connsiteY87" fmla="*/ 1162228 h 1649387"/>
              <a:gd name="connsiteX88" fmla="*/ 247828 w 1640793"/>
              <a:gd name="connsiteY88" fmla="*/ 1187866 h 1649387"/>
              <a:gd name="connsiteX89" fmla="*/ 256374 w 1640793"/>
              <a:gd name="connsiteY89" fmla="*/ 1213503 h 1649387"/>
              <a:gd name="connsiteX90" fmla="*/ 290557 w 1640793"/>
              <a:gd name="connsiteY90" fmla="*/ 1264778 h 1649387"/>
              <a:gd name="connsiteX91" fmla="*/ 299103 w 1640793"/>
              <a:gd name="connsiteY91" fmla="*/ 1324598 h 1649387"/>
              <a:gd name="connsiteX92" fmla="*/ 307649 w 1640793"/>
              <a:gd name="connsiteY92" fmla="*/ 1367327 h 1649387"/>
              <a:gd name="connsiteX93" fmla="*/ 316194 w 1640793"/>
              <a:gd name="connsiteY93" fmla="*/ 1469877 h 1649387"/>
              <a:gd name="connsiteX94" fmla="*/ 444381 w 1640793"/>
              <a:gd name="connsiteY94" fmla="*/ 1623701 h 164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640793" h="1649387">
                <a:moveTo>
                  <a:pt x="444381" y="1623701"/>
                </a:moveTo>
                <a:lnTo>
                  <a:pt x="444381" y="1623701"/>
                </a:lnTo>
                <a:cubicBezTo>
                  <a:pt x="470018" y="1632247"/>
                  <a:pt x="494362" y="1647095"/>
                  <a:pt x="521293" y="1649339"/>
                </a:cubicBezTo>
                <a:cubicBezTo>
                  <a:pt x="531529" y="1650192"/>
                  <a:pt x="539668" y="1639510"/>
                  <a:pt x="546931" y="1632247"/>
                </a:cubicBezTo>
                <a:cubicBezTo>
                  <a:pt x="567244" y="1611934"/>
                  <a:pt x="572653" y="1580718"/>
                  <a:pt x="581114" y="1555335"/>
                </a:cubicBezTo>
                <a:lnTo>
                  <a:pt x="598206" y="1504060"/>
                </a:lnTo>
                <a:cubicBezTo>
                  <a:pt x="606349" y="1479630"/>
                  <a:pt x="609933" y="1471059"/>
                  <a:pt x="615297" y="1444239"/>
                </a:cubicBezTo>
                <a:cubicBezTo>
                  <a:pt x="618695" y="1427248"/>
                  <a:pt x="619640" y="1409775"/>
                  <a:pt x="623843" y="1392965"/>
                </a:cubicBezTo>
                <a:cubicBezTo>
                  <a:pt x="628213" y="1375487"/>
                  <a:pt x="637402" y="1359356"/>
                  <a:pt x="640935" y="1341690"/>
                </a:cubicBezTo>
                <a:cubicBezTo>
                  <a:pt x="643783" y="1327447"/>
                  <a:pt x="645658" y="1312974"/>
                  <a:pt x="649480" y="1298961"/>
                </a:cubicBezTo>
                <a:cubicBezTo>
                  <a:pt x="649482" y="1298952"/>
                  <a:pt x="670843" y="1234872"/>
                  <a:pt x="675118" y="1222049"/>
                </a:cubicBezTo>
                <a:cubicBezTo>
                  <a:pt x="706287" y="1128544"/>
                  <a:pt x="656577" y="1270175"/>
                  <a:pt x="700755" y="1170774"/>
                </a:cubicBezTo>
                <a:cubicBezTo>
                  <a:pt x="708072" y="1154311"/>
                  <a:pt x="713477" y="1136977"/>
                  <a:pt x="717847" y="1119499"/>
                </a:cubicBezTo>
                <a:cubicBezTo>
                  <a:pt x="720696" y="1108105"/>
                  <a:pt x="718659" y="1094155"/>
                  <a:pt x="726393" y="1085316"/>
                </a:cubicBezTo>
                <a:cubicBezTo>
                  <a:pt x="739920" y="1069857"/>
                  <a:pt x="777667" y="1051133"/>
                  <a:pt x="777667" y="1051133"/>
                </a:cubicBezTo>
                <a:cubicBezTo>
                  <a:pt x="786213" y="1053982"/>
                  <a:pt x="796271" y="1054052"/>
                  <a:pt x="803305" y="1059679"/>
                </a:cubicBezTo>
                <a:cubicBezTo>
                  <a:pt x="811325" y="1066095"/>
                  <a:pt x="811210" y="1080723"/>
                  <a:pt x="820396" y="1085316"/>
                </a:cubicBezTo>
                <a:cubicBezTo>
                  <a:pt x="835894" y="1093065"/>
                  <a:pt x="854579" y="1091013"/>
                  <a:pt x="871671" y="1093862"/>
                </a:cubicBezTo>
                <a:cubicBezTo>
                  <a:pt x="890572" y="1112763"/>
                  <a:pt x="902502" y="1121341"/>
                  <a:pt x="914400" y="1145137"/>
                </a:cubicBezTo>
                <a:cubicBezTo>
                  <a:pt x="918429" y="1153194"/>
                  <a:pt x="917319" y="1163740"/>
                  <a:pt x="922946" y="1170774"/>
                </a:cubicBezTo>
                <a:cubicBezTo>
                  <a:pt x="929362" y="1178794"/>
                  <a:pt x="940037" y="1182169"/>
                  <a:pt x="948583" y="1187866"/>
                </a:cubicBezTo>
                <a:cubicBezTo>
                  <a:pt x="951432" y="1199260"/>
                  <a:pt x="954581" y="1210584"/>
                  <a:pt x="957129" y="1222049"/>
                </a:cubicBezTo>
                <a:cubicBezTo>
                  <a:pt x="960280" y="1236228"/>
                  <a:pt x="955404" y="1254507"/>
                  <a:pt x="965675" y="1264778"/>
                </a:cubicBezTo>
                <a:cubicBezTo>
                  <a:pt x="978414" y="1277517"/>
                  <a:pt x="999858" y="1276172"/>
                  <a:pt x="1016950" y="1281869"/>
                </a:cubicBezTo>
                <a:lnTo>
                  <a:pt x="1042587" y="1290415"/>
                </a:lnTo>
                <a:lnTo>
                  <a:pt x="1068224" y="1298961"/>
                </a:lnTo>
                <a:cubicBezTo>
                  <a:pt x="1076770" y="1293264"/>
                  <a:pt x="1087446" y="1289889"/>
                  <a:pt x="1093862" y="1281869"/>
                </a:cubicBezTo>
                <a:cubicBezTo>
                  <a:pt x="1099489" y="1274835"/>
                  <a:pt x="1098379" y="1264289"/>
                  <a:pt x="1102407" y="1256232"/>
                </a:cubicBezTo>
                <a:cubicBezTo>
                  <a:pt x="1107000" y="1247046"/>
                  <a:pt x="1113802" y="1239141"/>
                  <a:pt x="1119499" y="1230595"/>
                </a:cubicBezTo>
                <a:cubicBezTo>
                  <a:pt x="1122348" y="1207806"/>
                  <a:pt x="1122002" y="1184385"/>
                  <a:pt x="1128045" y="1162228"/>
                </a:cubicBezTo>
                <a:cubicBezTo>
                  <a:pt x="1135418" y="1135194"/>
                  <a:pt x="1152007" y="1135138"/>
                  <a:pt x="1170774" y="1119499"/>
                </a:cubicBezTo>
                <a:cubicBezTo>
                  <a:pt x="1180058" y="1111762"/>
                  <a:pt x="1186355" y="1100566"/>
                  <a:pt x="1196411" y="1093862"/>
                </a:cubicBezTo>
                <a:cubicBezTo>
                  <a:pt x="1203906" y="1088865"/>
                  <a:pt x="1213110" y="1086433"/>
                  <a:pt x="1222049" y="1085316"/>
                </a:cubicBezTo>
                <a:cubicBezTo>
                  <a:pt x="1258903" y="1080709"/>
                  <a:pt x="1296112" y="1079619"/>
                  <a:pt x="1333144" y="1076770"/>
                </a:cubicBezTo>
                <a:cubicBezTo>
                  <a:pt x="1426463" y="1014558"/>
                  <a:pt x="1282594" y="1106318"/>
                  <a:pt x="1392964" y="1051133"/>
                </a:cubicBezTo>
                <a:cubicBezTo>
                  <a:pt x="1411337" y="1041947"/>
                  <a:pt x="1427147" y="1028344"/>
                  <a:pt x="1444239" y="1016950"/>
                </a:cubicBezTo>
                <a:cubicBezTo>
                  <a:pt x="1452785" y="1011253"/>
                  <a:pt x="1460133" y="1003106"/>
                  <a:pt x="1469877" y="999858"/>
                </a:cubicBezTo>
                <a:cubicBezTo>
                  <a:pt x="1478423" y="997009"/>
                  <a:pt x="1487640" y="995687"/>
                  <a:pt x="1495514" y="991312"/>
                </a:cubicBezTo>
                <a:cubicBezTo>
                  <a:pt x="1513471" y="981336"/>
                  <a:pt x="1546789" y="957129"/>
                  <a:pt x="1546789" y="957129"/>
                </a:cubicBezTo>
                <a:cubicBezTo>
                  <a:pt x="1558183" y="940037"/>
                  <a:pt x="1574476" y="925341"/>
                  <a:pt x="1580972" y="905854"/>
                </a:cubicBezTo>
                <a:cubicBezTo>
                  <a:pt x="1592766" y="870474"/>
                  <a:pt x="1584521" y="887712"/>
                  <a:pt x="1606609" y="854580"/>
                </a:cubicBezTo>
                <a:cubicBezTo>
                  <a:pt x="1609458" y="828942"/>
                  <a:pt x="1611132" y="803147"/>
                  <a:pt x="1615155" y="777667"/>
                </a:cubicBezTo>
                <a:cubicBezTo>
                  <a:pt x="1619686" y="748973"/>
                  <a:pt x="1626893" y="720762"/>
                  <a:pt x="1632247" y="692210"/>
                </a:cubicBezTo>
                <a:cubicBezTo>
                  <a:pt x="1635440" y="675179"/>
                  <a:pt x="1637944" y="658027"/>
                  <a:pt x="1640793" y="640935"/>
                </a:cubicBezTo>
                <a:cubicBezTo>
                  <a:pt x="1637944" y="606752"/>
                  <a:pt x="1636502" y="572422"/>
                  <a:pt x="1632247" y="538385"/>
                </a:cubicBezTo>
                <a:cubicBezTo>
                  <a:pt x="1630790" y="526731"/>
                  <a:pt x="1630216" y="513974"/>
                  <a:pt x="1623701" y="504202"/>
                </a:cubicBezTo>
                <a:cubicBezTo>
                  <a:pt x="1618004" y="495656"/>
                  <a:pt x="1606610" y="492807"/>
                  <a:pt x="1598064" y="487110"/>
                </a:cubicBezTo>
                <a:cubicBezTo>
                  <a:pt x="1566892" y="393598"/>
                  <a:pt x="1616609" y="535249"/>
                  <a:pt x="1572426" y="435836"/>
                </a:cubicBezTo>
                <a:cubicBezTo>
                  <a:pt x="1565109" y="419373"/>
                  <a:pt x="1561032" y="401653"/>
                  <a:pt x="1555335" y="384561"/>
                </a:cubicBezTo>
                <a:cubicBezTo>
                  <a:pt x="1552486" y="376015"/>
                  <a:pt x="1551786" y="366419"/>
                  <a:pt x="1546789" y="358924"/>
                </a:cubicBezTo>
                <a:cubicBezTo>
                  <a:pt x="1497811" y="285457"/>
                  <a:pt x="1556528" y="378404"/>
                  <a:pt x="1521151" y="307649"/>
                </a:cubicBezTo>
                <a:cubicBezTo>
                  <a:pt x="1516558" y="298462"/>
                  <a:pt x="1508653" y="291198"/>
                  <a:pt x="1504060" y="282011"/>
                </a:cubicBezTo>
                <a:cubicBezTo>
                  <a:pt x="1468686" y="211262"/>
                  <a:pt x="1527396" y="304195"/>
                  <a:pt x="1478422" y="230737"/>
                </a:cubicBezTo>
                <a:cubicBezTo>
                  <a:pt x="1456947" y="166305"/>
                  <a:pt x="1485913" y="245716"/>
                  <a:pt x="1452785" y="179462"/>
                </a:cubicBezTo>
                <a:cubicBezTo>
                  <a:pt x="1448756" y="171405"/>
                  <a:pt x="1449236" y="161320"/>
                  <a:pt x="1444239" y="153825"/>
                </a:cubicBezTo>
                <a:cubicBezTo>
                  <a:pt x="1431077" y="134082"/>
                  <a:pt x="1411884" y="123709"/>
                  <a:pt x="1392964" y="111096"/>
                </a:cubicBezTo>
                <a:cubicBezTo>
                  <a:pt x="1387267" y="102550"/>
                  <a:pt x="1383136" y="92721"/>
                  <a:pt x="1375873" y="85458"/>
                </a:cubicBezTo>
                <a:cubicBezTo>
                  <a:pt x="1361096" y="70681"/>
                  <a:pt x="1332802" y="61325"/>
                  <a:pt x="1316052" y="51275"/>
                </a:cubicBezTo>
                <a:cubicBezTo>
                  <a:pt x="1230669" y="45"/>
                  <a:pt x="1299791" y="31097"/>
                  <a:pt x="1222049" y="0"/>
                </a:cubicBezTo>
                <a:cubicBezTo>
                  <a:pt x="1167925" y="2849"/>
                  <a:pt x="1113704" y="4224"/>
                  <a:pt x="1059678" y="8546"/>
                </a:cubicBezTo>
                <a:cubicBezTo>
                  <a:pt x="1042406" y="9928"/>
                  <a:pt x="1025434" y="13899"/>
                  <a:pt x="1008404" y="17092"/>
                </a:cubicBezTo>
                <a:cubicBezTo>
                  <a:pt x="979851" y="22446"/>
                  <a:pt x="951983" y="33303"/>
                  <a:pt x="922946" y="34183"/>
                </a:cubicBezTo>
                <a:lnTo>
                  <a:pt x="640935" y="42729"/>
                </a:lnTo>
                <a:lnTo>
                  <a:pt x="589660" y="59821"/>
                </a:lnTo>
                <a:cubicBezTo>
                  <a:pt x="581114" y="62670"/>
                  <a:pt x="572079" y="64338"/>
                  <a:pt x="564022" y="68367"/>
                </a:cubicBezTo>
                <a:cubicBezTo>
                  <a:pt x="519334" y="90710"/>
                  <a:pt x="542198" y="82368"/>
                  <a:pt x="495656" y="94004"/>
                </a:cubicBezTo>
                <a:cubicBezTo>
                  <a:pt x="484262" y="102550"/>
                  <a:pt x="473839" y="112575"/>
                  <a:pt x="461473" y="119641"/>
                </a:cubicBezTo>
                <a:cubicBezTo>
                  <a:pt x="453652" y="124110"/>
                  <a:pt x="444270" y="125024"/>
                  <a:pt x="435835" y="128187"/>
                </a:cubicBezTo>
                <a:cubicBezTo>
                  <a:pt x="421472" y="133573"/>
                  <a:pt x="407350" y="139582"/>
                  <a:pt x="393107" y="145279"/>
                </a:cubicBezTo>
                <a:cubicBezTo>
                  <a:pt x="326023" y="212361"/>
                  <a:pt x="356749" y="189456"/>
                  <a:pt x="307649" y="222191"/>
                </a:cubicBezTo>
                <a:cubicBezTo>
                  <a:pt x="301952" y="230737"/>
                  <a:pt x="295150" y="238642"/>
                  <a:pt x="290557" y="247828"/>
                </a:cubicBezTo>
                <a:cubicBezTo>
                  <a:pt x="284427" y="260087"/>
                  <a:pt x="276203" y="296698"/>
                  <a:pt x="273465" y="307649"/>
                </a:cubicBezTo>
                <a:cubicBezTo>
                  <a:pt x="268544" y="347021"/>
                  <a:pt x="270323" y="369106"/>
                  <a:pt x="256374" y="401653"/>
                </a:cubicBezTo>
                <a:cubicBezTo>
                  <a:pt x="240608" y="438440"/>
                  <a:pt x="229398" y="450661"/>
                  <a:pt x="205099" y="487110"/>
                </a:cubicBezTo>
                <a:cubicBezTo>
                  <a:pt x="199402" y="495656"/>
                  <a:pt x="192600" y="503561"/>
                  <a:pt x="188007" y="512748"/>
                </a:cubicBezTo>
                <a:cubicBezTo>
                  <a:pt x="182310" y="524142"/>
                  <a:pt x="177236" y="535870"/>
                  <a:pt x="170916" y="546931"/>
                </a:cubicBezTo>
                <a:cubicBezTo>
                  <a:pt x="163683" y="559589"/>
                  <a:pt x="135358" y="598785"/>
                  <a:pt x="128187" y="606752"/>
                </a:cubicBezTo>
                <a:cubicBezTo>
                  <a:pt x="112017" y="624718"/>
                  <a:pt x="94004" y="640934"/>
                  <a:pt x="76912" y="658026"/>
                </a:cubicBezTo>
                <a:cubicBezTo>
                  <a:pt x="68366" y="666572"/>
                  <a:pt x="57979" y="673608"/>
                  <a:pt x="51275" y="683664"/>
                </a:cubicBezTo>
                <a:lnTo>
                  <a:pt x="34183" y="709301"/>
                </a:lnTo>
                <a:cubicBezTo>
                  <a:pt x="31334" y="717847"/>
                  <a:pt x="29666" y="726882"/>
                  <a:pt x="25637" y="734939"/>
                </a:cubicBezTo>
                <a:cubicBezTo>
                  <a:pt x="-7496" y="801207"/>
                  <a:pt x="21482" y="721770"/>
                  <a:pt x="0" y="786213"/>
                </a:cubicBezTo>
                <a:cubicBezTo>
                  <a:pt x="2849" y="826093"/>
                  <a:pt x="2615" y="866314"/>
                  <a:pt x="8546" y="905854"/>
                </a:cubicBezTo>
                <a:cubicBezTo>
                  <a:pt x="14795" y="947514"/>
                  <a:pt x="36562" y="981901"/>
                  <a:pt x="68366" y="1008404"/>
                </a:cubicBezTo>
                <a:cubicBezTo>
                  <a:pt x="76256" y="1014979"/>
                  <a:pt x="85458" y="1019799"/>
                  <a:pt x="94004" y="1025496"/>
                </a:cubicBezTo>
                <a:cubicBezTo>
                  <a:pt x="136441" y="1089153"/>
                  <a:pt x="81896" y="1010965"/>
                  <a:pt x="136733" y="1076770"/>
                </a:cubicBezTo>
                <a:cubicBezTo>
                  <a:pt x="162725" y="1107961"/>
                  <a:pt x="143975" y="1100444"/>
                  <a:pt x="179462" y="1128045"/>
                </a:cubicBezTo>
                <a:cubicBezTo>
                  <a:pt x="195676" y="1140656"/>
                  <a:pt x="230736" y="1162228"/>
                  <a:pt x="230736" y="1162228"/>
                </a:cubicBezTo>
                <a:cubicBezTo>
                  <a:pt x="236433" y="1170774"/>
                  <a:pt x="243235" y="1178679"/>
                  <a:pt x="247828" y="1187866"/>
                </a:cubicBezTo>
                <a:cubicBezTo>
                  <a:pt x="251857" y="1195923"/>
                  <a:pt x="251999" y="1205629"/>
                  <a:pt x="256374" y="1213503"/>
                </a:cubicBezTo>
                <a:cubicBezTo>
                  <a:pt x="266350" y="1231460"/>
                  <a:pt x="290557" y="1264778"/>
                  <a:pt x="290557" y="1264778"/>
                </a:cubicBezTo>
                <a:cubicBezTo>
                  <a:pt x="293406" y="1284718"/>
                  <a:pt x="295792" y="1304730"/>
                  <a:pt x="299103" y="1324598"/>
                </a:cubicBezTo>
                <a:cubicBezTo>
                  <a:pt x="301491" y="1338925"/>
                  <a:pt x="305847" y="1352914"/>
                  <a:pt x="307649" y="1367327"/>
                </a:cubicBezTo>
                <a:cubicBezTo>
                  <a:pt x="316452" y="1437753"/>
                  <a:pt x="316194" y="1432259"/>
                  <a:pt x="316194" y="1469877"/>
                </a:cubicBezTo>
                <a:lnTo>
                  <a:pt x="444381" y="162370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6469869" y="4414425"/>
            <a:ext cx="2186638" cy="1440160"/>
          </a:xfrm>
          <a:custGeom>
            <a:avLst/>
            <a:gdLst>
              <a:gd name="connsiteX0" fmla="*/ 393106 w 2230452"/>
              <a:gd name="connsiteY0" fmla="*/ 136732 h 1418601"/>
              <a:gd name="connsiteX1" fmla="*/ 393106 w 2230452"/>
              <a:gd name="connsiteY1" fmla="*/ 136732 h 1418601"/>
              <a:gd name="connsiteX2" fmla="*/ 333286 w 2230452"/>
              <a:gd name="connsiteY2" fmla="*/ 179461 h 1418601"/>
              <a:gd name="connsiteX3" fmla="*/ 307648 w 2230452"/>
              <a:gd name="connsiteY3" fmla="*/ 213644 h 1418601"/>
              <a:gd name="connsiteX4" fmla="*/ 282011 w 2230452"/>
              <a:gd name="connsiteY4" fmla="*/ 239282 h 1418601"/>
              <a:gd name="connsiteX5" fmla="*/ 247828 w 2230452"/>
              <a:gd name="connsiteY5" fmla="*/ 282011 h 1418601"/>
              <a:gd name="connsiteX6" fmla="*/ 239282 w 2230452"/>
              <a:gd name="connsiteY6" fmla="*/ 307648 h 1418601"/>
              <a:gd name="connsiteX7" fmla="*/ 205099 w 2230452"/>
              <a:gd name="connsiteY7" fmla="*/ 358923 h 1418601"/>
              <a:gd name="connsiteX8" fmla="*/ 196553 w 2230452"/>
              <a:gd name="connsiteY8" fmla="*/ 384560 h 1418601"/>
              <a:gd name="connsiteX9" fmla="*/ 170916 w 2230452"/>
              <a:gd name="connsiteY9" fmla="*/ 401652 h 1418601"/>
              <a:gd name="connsiteX10" fmla="*/ 136732 w 2230452"/>
              <a:gd name="connsiteY10" fmla="*/ 452927 h 1418601"/>
              <a:gd name="connsiteX11" fmla="*/ 111095 w 2230452"/>
              <a:gd name="connsiteY11" fmla="*/ 504201 h 1418601"/>
              <a:gd name="connsiteX12" fmla="*/ 94003 w 2230452"/>
              <a:gd name="connsiteY12" fmla="*/ 538385 h 1418601"/>
              <a:gd name="connsiteX13" fmla="*/ 85458 w 2230452"/>
              <a:gd name="connsiteY13" fmla="*/ 564022 h 1418601"/>
              <a:gd name="connsiteX14" fmla="*/ 68366 w 2230452"/>
              <a:gd name="connsiteY14" fmla="*/ 589659 h 1418601"/>
              <a:gd name="connsiteX15" fmla="*/ 59820 w 2230452"/>
              <a:gd name="connsiteY15" fmla="*/ 615297 h 1418601"/>
              <a:gd name="connsiteX16" fmla="*/ 42729 w 2230452"/>
              <a:gd name="connsiteY16" fmla="*/ 640934 h 1418601"/>
              <a:gd name="connsiteX17" fmla="*/ 8545 w 2230452"/>
              <a:gd name="connsiteY17" fmla="*/ 717846 h 1418601"/>
              <a:gd name="connsiteX18" fmla="*/ 0 w 2230452"/>
              <a:gd name="connsiteY18" fmla="*/ 743484 h 1418601"/>
              <a:gd name="connsiteX19" fmla="*/ 8545 w 2230452"/>
              <a:gd name="connsiteY19" fmla="*/ 1051132 h 1418601"/>
              <a:gd name="connsiteX20" fmla="*/ 17091 w 2230452"/>
              <a:gd name="connsiteY20" fmla="*/ 1093861 h 1418601"/>
              <a:gd name="connsiteX21" fmla="*/ 51274 w 2230452"/>
              <a:gd name="connsiteY21" fmla="*/ 1145136 h 1418601"/>
              <a:gd name="connsiteX22" fmla="*/ 111095 w 2230452"/>
              <a:gd name="connsiteY22" fmla="*/ 1222048 h 1418601"/>
              <a:gd name="connsiteX23" fmla="*/ 170916 w 2230452"/>
              <a:gd name="connsiteY23" fmla="*/ 1247685 h 1418601"/>
              <a:gd name="connsiteX24" fmla="*/ 239282 w 2230452"/>
              <a:gd name="connsiteY24" fmla="*/ 1307506 h 1418601"/>
              <a:gd name="connsiteX25" fmla="*/ 282011 w 2230452"/>
              <a:gd name="connsiteY25" fmla="*/ 1316052 h 1418601"/>
              <a:gd name="connsiteX26" fmla="*/ 307648 w 2230452"/>
              <a:gd name="connsiteY26" fmla="*/ 1341689 h 1418601"/>
              <a:gd name="connsiteX27" fmla="*/ 401652 w 2230452"/>
              <a:gd name="connsiteY27" fmla="*/ 1367327 h 1418601"/>
              <a:gd name="connsiteX28" fmla="*/ 470018 w 2230452"/>
              <a:gd name="connsiteY28" fmla="*/ 1384418 h 1418601"/>
              <a:gd name="connsiteX29" fmla="*/ 529839 w 2230452"/>
              <a:gd name="connsiteY29" fmla="*/ 1401510 h 1418601"/>
              <a:gd name="connsiteX30" fmla="*/ 692209 w 2230452"/>
              <a:gd name="connsiteY30" fmla="*/ 1418601 h 1418601"/>
              <a:gd name="connsiteX31" fmla="*/ 1495514 w 2230452"/>
              <a:gd name="connsiteY31" fmla="*/ 1410056 h 1418601"/>
              <a:gd name="connsiteX32" fmla="*/ 1589517 w 2230452"/>
              <a:gd name="connsiteY32" fmla="*/ 1375872 h 1418601"/>
              <a:gd name="connsiteX33" fmla="*/ 1640792 w 2230452"/>
              <a:gd name="connsiteY33" fmla="*/ 1341689 h 1418601"/>
              <a:gd name="connsiteX34" fmla="*/ 1666430 w 2230452"/>
              <a:gd name="connsiteY34" fmla="*/ 1333143 h 1418601"/>
              <a:gd name="connsiteX35" fmla="*/ 1709159 w 2230452"/>
              <a:gd name="connsiteY35" fmla="*/ 1316052 h 1418601"/>
              <a:gd name="connsiteX36" fmla="*/ 1743342 w 2230452"/>
              <a:gd name="connsiteY36" fmla="*/ 1307506 h 1418601"/>
              <a:gd name="connsiteX37" fmla="*/ 1803162 w 2230452"/>
              <a:gd name="connsiteY37" fmla="*/ 1273323 h 1418601"/>
              <a:gd name="connsiteX38" fmla="*/ 1828800 w 2230452"/>
              <a:gd name="connsiteY38" fmla="*/ 1256231 h 1418601"/>
              <a:gd name="connsiteX39" fmla="*/ 1897166 w 2230452"/>
              <a:gd name="connsiteY39" fmla="*/ 1222048 h 1418601"/>
              <a:gd name="connsiteX40" fmla="*/ 1965532 w 2230452"/>
              <a:gd name="connsiteY40" fmla="*/ 1187865 h 1418601"/>
              <a:gd name="connsiteX41" fmla="*/ 2025353 w 2230452"/>
              <a:gd name="connsiteY41" fmla="*/ 1153682 h 1418601"/>
              <a:gd name="connsiteX42" fmla="*/ 2050990 w 2230452"/>
              <a:gd name="connsiteY42" fmla="*/ 1128044 h 1418601"/>
              <a:gd name="connsiteX43" fmla="*/ 2076628 w 2230452"/>
              <a:gd name="connsiteY43" fmla="*/ 1110953 h 1418601"/>
              <a:gd name="connsiteX44" fmla="*/ 2110811 w 2230452"/>
              <a:gd name="connsiteY44" fmla="*/ 1085315 h 1418601"/>
              <a:gd name="connsiteX45" fmla="*/ 2136448 w 2230452"/>
              <a:gd name="connsiteY45" fmla="*/ 1059678 h 1418601"/>
              <a:gd name="connsiteX46" fmla="*/ 2179177 w 2230452"/>
              <a:gd name="connsiteY46" fmla="*/ 1025495 h 1418601"/>
              <a:gd name="connsiteX47" fmla="*/ 2204815 w 2230452"/>
              <a:gd name="connsiteY47" fmla="*/ 974220 h 1418601"/>
              <a:gd name="connsiteX48" fmla="*/ 2230452 w 2230452"/>
              <a:gd name="connsiteY48" fmla="*/ 922945 h 1418601"/>
              <a:gd name="connsiteX49" fmla="*/ 2221906 w 2230452"/>
              <a:gd name="connsiteY49" fmla="*/ 760575 h 1418601"/>
              <a:gd name="connsiteX50" fmla="*/ 2213360 w 2230452"/>
              <a:gd name="connsiteY50" fmla="*/ 717846 h 1418601"/>
              <a:gd name="connsiteX51" fmla="*/ 2196269 w 2230452"/>
              <a:gd name="connsiteY51" fmla="*/ 692209 h 1418601"/>
              <a:gd name="connsiteX52" fmla="*/ 2187723 w 2230452"/>
              <a:gd name="connsiteY52" fmla="*/ 666571 h 1418601"/>
              <a:gd name="connsiteX53" fmla="*/ 2170631 w 2230452"/>
              <a:gd name="connsiteY53" fmla="*/ 640934 h 1418601"/>
              <a:gd name="connsiteX54" fmla="*/ 2110811 w 2230452"/>
              <a:gd name="connsiteY54" fmla="*/ 555476 h 1418601"/>
              <a:gd name="connsiteX55" fmla="*/ 2068082 w 2230452"/>
              <a:gd name="connsiteY55" fmla="*/ 504201 h 1418601"/>
              <a:gd name="connsiteX56" fmla="*/ 2042445 w 2230452"/>
              <a:gd name="connsiteY56" fmla="*/ 487110 h 1418601"/>
              <a:gd name="connsiteX57" fmla="*/ 2016807 w 2230452"/>
              <a:gd name="connsiteY57" fmla="*/ 461472 h 1418601"/>
              <a:gd name="connsiteX58" fmla="*/ 1991170 w 2230452"/>
              <a:gd name="connsiteY58" fmla="*/ 444381 h 1418601"/>
              <a:gd name="connsiteX59" fmla="*/ 1897166 w 2230452"/>
              <a:gd name="connsiteY59" fmla="*/ 367469 h 1418601"/>
              <a:gd name="connsiteX60" fmla="*/ 1811708 w 2230452"/>
              <a:gd name="connsiteY60" fmla="*/ 333285 h 1418601"/>
              <a:gd name="connsiteX61" fmla="*/ 1786071 w 2230452"/>
              <a:gd name="connsiteY61" fmla="*/ 316194 h 1418601"/>
              <a:gd name="connsiteX62" fmla="*/ 1734796 w 2230452"/>
              <a:gd name="connsiteY62" fmla="*/ 290557 h 1418601"/>
              <a:gd name="connsiteX63" fmla="*/ 1709159 w 2230452"/>
              <a:gd name="connsiteY63" fmla="*/ 264919 h 1418601"/>
              <a:gd name="connsiteX64" fmla="*/ 1683521 w 2230452"/>
              <a:gd name="connsiteY64" fmla="*/ 247828 h 1418601"/>
              <a:gd name="connsiteX65" fmla="*/ 1649338 w 2230452"/>
              <a:gd name="connsiteY65" fmla="*/ 222190 h 1418601"/>
              <a:gd name="connsiteX66" fmla="*/ 1623701 w 2230452"/>
              <a:gd name="connsiteY66" fmla="*/ 205099 h 1418601"/>
              <a:gd name="connsiteX67" fmla="*/ 1572426 w 2230452"/>
              <a:gd name="connsiteY67" fmla="*/ 153824 h 1418601"/>
              <a:gd name="connsiteX68" fmla="*/ 1555334 w 2230452"/>
              <a:gd name="connsiteY68" fmla="*/ 128186 h 1418601"/>
              <a:gd name="connsiteX69" fmla="*/ 1529697 w 2230452"/>
              <a:gd name="connsiteY69" fmla="*/ 111095 h 1418601"/>
              <a:gd name="connsiteX70" fmla="*/ 1486968 w 2230452"/>
              <a:gd name="connsiteY70" fmla="*/ 76912 h 1418601"/>
              <a:gd name="connsiteX71" fmla="*/ 1461330 w 2230452"/>
              <a:gd name="connsiteY71" fmla="*/ 42728 h 1418601"/>
              <a:gd name="connsiteX72" fmla="*/ 1435693 w 2230452"/>
              <a:gd name="connsiteY72" fmla="*/ 34183 h 1418601"/>
              <a:gd name="connsiteX73" fmla="*/ 1375873 w 2230452"/>
              <a:gd name="connsiteY73" fmla="*/ 25637 h 1418601"/>
              <a:gd name="connsiteX74" fmla="*/ 1281869 w 2230452"/>
              <a:gd name="connsiteY74" fmla="*/ 51274 h 1418601"/>
              <a:gd name="connsiteX75" fmla="*/ 1273323 w 2230452"/>
              <a:gd name="connsiteY75" fmla="*/ 76912 h 1418601"/>
              <a:gd name="connsiteX76" fmla="*/ 1264777 w 2230452"/>
              <a:gd name="connsiteY76" fmla="*/ 196553 h 1418601"/>
              <a:gd name="connsiteX77" fmla="*/ 1239140 w 2230452"/>
              <a:gd name="connsiteY77" fmla="*/ 222190 h 1418601"/>
              <a:gd name="connsiteX78" fmla="*/ 1187865 w 2230452"/>
              <a:gd name="connsiteY78" fmla="*/ 239282 h 1418601"/>
              <a:gd name="connsiteX79" fmla="*/ 1136590 w 2230452"/>
              <a:gd name="connsiteY79" fmla="*/ 230736 h 1418601"/>
              <a:gd name="connsiteX80" fmla="*/ 1093861 w 2230452"/>
              <a:gd name="connsiteY80" fmla="*/ 153824 h 1418601"/>
              <a:gd name="connsiteX81" fmla="*/ 1051132 w 2230452"/>
              <a:gd name="connsiteY81" fmla="*/ 102549 h 1418601"/>
              <a:gd name="connsiteX82" fmla="*/ 1016949 w 2230452"/>
              <a:gd name="connsiteY82" fmla="*/ 51274 h 1418601"/>
              <a:gd name="connsiteX83" fmla="*/ 999858 w 2230452"/>
              <a:gd name="connsiteY83" fmla="*/ 25637 h 1418601"/>
              <a:gd name="connsiteX84" fmla="*/ 965674 w 2230452"/>
              <a:gd name="connsiteY84" fmla="*/ 0 h 1418601"/>
              <a:gd name="connsiteX85" fmla="*/ 871671 w 2230452"/>
              <a:gd name="connsiteY85" fmla="*/ 17091 h 1418601"/>
              <a:gd name="connsiteX86" fmla="*/ 846033 w 2230452"/>
              <a:gd name="connsiteY86" fmla="*/ 42728 h 1418601"/>
              <a:gd name="connsiteX87" fmla="*/ 837488 w 2230452"/>
              <a:gd name="connsiteY87" fmla="*/ 76912 h 1418601"/>
              <a:gd name="connsiteX88" fmla="*/ 820396 w 2230452"/>
              <a:gd name="connsiteY88" fmla="*/ 136732 h 1418601"/>
              <a:gd name="connsiteX89" fmla="*/ 811850 w 2230452"/>
              <a:gd name="connsiteY89" fmla="*/ 179461 h 1418601"/>
              <a:gd name="connsiteX90" fmla="*/ 803304 w 2230452"/>
              <a:gd name="connsiteY90" fmla="*/ 256373 h 1418601"/>
              <a:gd name="connsiteX91" fmla="*/ 786213 w 2230452"/>
              <a:gd name="connsiteY91" fmla="*/ 299102 h 1418601"/>
              <a:gd name="connsiteX92" fmla="*/ 777667 w 2230452"/>
              <a:gd name="connsiteY92" fmla="*/ 333285 h 1418601"/>
              <a:gd name="connsiteX93" fmla="*/ 752030 w 2230452"/>
              <a:gd name="connsiteY93" fmla="*/ 401652 h 1418601"/>
              <a:gd name="connsiteX94" fmla="*/ 717846 w 2230452"/>
              <a:gd name="connsiteY94" fmla="*/ 555476 h 1418601"/>
              <a:gd name="connsiteX95" fmla="*/ 692209 w 2230452"/>
              <a:gd name="connsiteY95" fmla="*/ 581114 h 1418601"/>
              <a:gd name="connsiteX96" fmla="*/ 666572 w 2230452"/>
              <a:gd name="connsiteY96" fmla="*/ 589659 h 1418601"/>
              <a:gd name="connsiteX97" fmla="*/ 598205 w 2230452"/>
              <a:gd name="connsiteY97" fmla="*/ 581114 h 1418601"/>
              <a:gd name="connsiteX98" fmla="*/ 564022 w 2230452"/>
              <a:gd name="connsiteY98" fmla="*/ 564022 h 1418601"/>
              <a:gd name="connsiteX99" fmla="*/ 538385 w 2230452"/>
              <a:gd name="connsiteY99" fmla="*/ 555476 h 1418601"/>
              <a:gd name="connsiteX100" fmla="*/ 470018 w 2230452"/>
              <a:gd name="connsiteY100" fmla="*/ 478564 h 1418601"/>
              <a:gd name="connsiteX101" fmla="*/ 452927 w 2230452"/>
              <a:gd name="connsiteY101" fmla="*/ 393106 h 1418601"/>
              <a:gd name="connsiteX102" fmla="*/ 444381 w 2230452"/>
              <a:gd name="connsiteY102" fmla="*/ 367469 h 1418601"/>
              <a:gd name="connsiteX103" fmla="*/ 427289 w 2230452"/>
              <a:gd name="connsiteY103" fmla="*/ 196553 h 1418601"/>
              <a:gd name="connsiteX104" fmla="*/ 410198 w 2230452"/>
              <a:gd name="connsiteY104" fmla="*/ 145278 h 1418601"/>
              <a:gd name="connsiteX105" fmla="*/ 393106 w 2230452"/>
              <a:gd name="connsiteY105" fmla="*/ 136732 h 141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230452" h="1418601">
                <a:moveTo>
                  <a:pt x="393106" y="136732"/>
                </a:moveTo>
                <a:lnTo>
                  <a:pt x="393106" y="136732"/>
                </a:lnTo>
                <a:cubicBezTo>
                  <a:pt x="373166" y="150975"/>
                  <a:pt x="351500" y="163068"/>
                  <a:pt x="333286" y="179461"/>
                </a:cubicBezTo>
                <a:cubicBezTo>
                  <a:pt x="322699" y="188989"/>
                  <a:pt x="316917" y="202830"/>
                  <a:pt x="307648" y="213644"/>
                </a:cubicBezTo>
                <a:cubicBezTo>
                  <a:pt x="299783" y="222820"/>
                  <a:pt x="290557" y="230736"/>
                  <a:pt x="282011" y="239282"/>
                </a:cubicBezTo>
                <a:cubicBezTo>
                  <a:pt x="260530" y="303721"/>
                  <a:pt x="292004" y="226790"/>
                  <a:pt x="247828" y="282011"/>
                </a:cubicBezTo>
                <a:cubicBezTo>
                  <a:pt x="242201" y="289045"/>
                  <a:pt x="243657" y="299774"/>
                  <a:pt x="239282" y="307648"/>
                </a:cubicBezTo>
                <a:cubicBezTo>
                  <a:pt x="229306" y="325605"/>
                  <a:pt x="211595" y="339436"/>
                  <a:pt x="205099" y="358923"/>
                </a:cubicBezTo>
                <a:cubicBezTo>
                  <a:pt x="202250" y="367469"/>
                  <a:pt x="202180" y="377526"/>
                  <a:pt x="196553" y="384560"/>
                </a:cubicBezTo>
                <a:cubicBezTo>
                  <a:pt x="190137" y="392580"/>
                  <a:pt x="179462" y="395955"/>
                  <a:pt x="170916" y="401652"/>
                </a:cubicBezTo>
                <a:cubicBezTo>
                  <a:pt x="159521" y="418744"/>
                  <a:pt x="143227" y="433439"/>
                  <a:pt x="136732" y="452927"/>
                </a:cubicBezTo>
                <a:cubicBezTo>
                  <a:pt x="121065" y="499931"/>
                  <a:pt x="137601" y="457816"/>
                  <a:pt x="111095" y="504201"/>
                </a:cubicBezTo>
                <a:cubicBezTo>
                  <a:pt x="104774" y="515262"/>
                  <a:pt x="99021" y="526675"/>
                  <a:pt x="94003" y="538385"/>
                </a:cubicBezTo>
                <a:cubicBezTo>
                  <a:pt x="90455" y="546665"/>
                  <a:pt x="89486" y="555965"/>
                  <a:pt x="85458" y="564022"/>
                </a:cubicBezTo>
                <a:cubicBezTo>
                  <a:pt x="80865" y="573208"/>
                  <a:pt x="74063" y="581113"/>
                  <a:pt x="68366" y="589659"/>
                </a:cubicBezTo>
                <a:cubicBezTo>
                  <a:pt x="65517" y="598205"/>
                  <a:pt x="63849" y="607240"/>
                  <a:pt x="59820" y="615297"/>
                </a:cubicBezTo>
                <a:cubicBezTo>
                  <a:pt x="55227" y="624483"/>
                  <a:pt x="46900" y="631549"/>
                  <a:pt x="42729" y="640934"/>
                </a:cubicBezTo>
                <a:cubicBezTo>
                  <a:pt x="2053" y="732456"/>
                  <a:pt x="47224" y="659829"/>
                  <a:pt x="8545" y="717846"/>
                </a:cubicBezTo>
                <a:cubicBezTo>
                  <a:pt x="5697" y="726392"/>
                  <a:pt x="0" y="734476"/>
                  <a:pt x="0" y="743484"/>
                </a:cubicBezTo>
                <a:cubicBezTo>
                  <a:pt x="0" y="846073"/>
                  <a:pt x="3547" y="948665"/>
                  <a:pt x="8545" y="1051132"/>
                </a:cubicBezTo>
                <a:cubicBezTo>
                  <a:pt x="9253" y="1065640"/>
                  <a:pt x="11080" y="1080638"/>
                  <a:pt x="17091" y="1093861"/>
                </a:cubicBezTo>
                <a:cubicBezTo>
                  <a:pt x="25591" y="1112561"/>
                  <a:pt x="44778" y="1125649"/>
                  <a:pt x="51274" y="1145136"/>
                </a:cubicBezTo>
                <a:cubicBezTo>
                  <a:pt x="62093" y="1177592"/>
                  <a:pt x="67862" y="1207636"/>
                  <a:pt x="111095" y="1222048"/>
                </a:cubicBezTo>
                <a:cubicBezTo>
                  <a:pt x="148818" y="1234623"/>
                  <a:pt x="128675" y="1226566"/>
                  <a:pt x="170916" y="1247685"/>
                </a:cubicBezTo>
                <a:cubicBezTo>
                  <a:pt x="185879" y="1262649"/>
                  <a:pt x="218097" y="1298090"/>
                  <a:pt x="239282" y="1307506"/>
                </a:cubicBezTo>
                <a:cubicBezTo>
                  <a:pt x="252555" y="1313405"/>
                  <a:pt x="267768" y="1313203"/>
                  <a:pt x="282011" y="1316052"/>
                </a:cubicBezTo>
                <a:cubicBezTo>
                  <a:pt x="290557" y="1324598"/>
                  <a:pt x="297083" y="1335820"/>
                  <a:pt x="307648" y="1341689"/>
                </a:cubicBezTo>
                <a:cubicBezTo>
                  <a:pt x="335288" y="1357045"/>
                  <a:pt x="371421" y="1360351"/>
                  <a:pt x="401652" y="1367327"/>
                </a:cubicBezTo>
                <a:cubicBezTo>
                  <a:pt x="424540" y="1372609"/>
                  <a:pt x="447432" y="1377965"/>
                  <a:pt x="470018" y="1384418"/>
                </a:cubicBezTo>
                <a:cubicBezTo>
                  <a:pt x="489958" y="1390115"/>
                  <a:pt x="509503" y="1397443"/>
                  <a:pt x="529839" y="1401510"/>
                </a:cubicBezTo>
                <a:cubicBezTo>
                  <a:pt x="560967" y="1407736"/>
                  <a:pt x="669123" y="1416502"/>
                  <a:pt x="692209" y="1418601"/>
                </a:cubicBezTo>
                <a:lnTo>
                  <a:pt x="1495514" y="1410056"/>
                </a:lnTo>
                <a:cubicBezTo>
                  <a:pt x="1520180" y="1409323"/>
                  <a:pt x="1565905" y="1390039"/>
                  <a:pt x="1589517" y="1375872"/>
                </a:cubicBezTo>
                <a:cubicBezTo>
                  <a:pt x="1607131" y="1365303"/>
                  <a:pt x="1621305" y="1348185"/>
                  <a:pt x="1640792" y="1341689"/>
                </a:cubicBezTo>
                <a:cubicBezTo>
                  <a:pt x="1649338" y="1338840"/>
                  <a:pt x="1657995" y="1336306"/>
                  <a:pt x="1666430" y="1333143"/>
                </a:cubicBezTo>
                <a:cubicBezTo>
                  <a:pt x="1680793" y="1327757"/>
                  <a:pt x="1694606" y="1320903"/>
                  <a:pt x="1709159" y="1316052"/>
                </a:cubicBezTo>
                <a:cubicBezTo>
                  <a:pt x="1720301" y="1312338"/>
                  <a:pt x="1731948" y="1310355"/>
                  <a:pt x="1743342" y="1307506"/>
                </a:cubicBezTo>
                <a:cubicBezTo>
                  <a:pt x="1792046" y="1258802"/>
                  <a:pt x="1742908" y="1299146"/>
                  <a:pt x="1803162" y="1273323"/>
                </a:cubicBezTo>
                <a:cubicBezTo>
                  <a:pt x="1812603" y="1269277"/>
                  <a:pt x="1819783" y="1261149"/>
                  <a:pt x="1828800" y="1256231"/>
                </a:cubicBezTo>
                <a:cubicBezTo>
                  <a:pt x="1851167" y="1244031"/>
                  <a:pt x="1874377" y="1233442"/>
                  <a:pt x="1897166" y="1222048"/>
                </a:cubicBezTo>
                <a:lnTo>
                  <a:pt x="1965532" y="1187865"/>
                </a:lnTo>
                <a:cubicBezTo>
                  <a:pt x="2006922" y="1156823"/>
                  <a:pt x="1986204" y="1166732"/>
                  <a:pt x="2025353" y="1153682"/>
                </a:cubicBezTo>
                <a:cubicBezTo>
                  <a:pt x="2033899" y="1145136"/>
                  <a:pt x="2041706" y="1135781"/>
                  <a:pt x="2050990" y="1128044"/>
                </a:cubicBezTo>
                <a:cubicBezTo>
                  <a:pt x="2058880" y="1121469"/>
                  <a:pt x="2068270" y="1116923"/>
                  <a:pt x="2076628" y="1110953"/>
                </a:cubicBezTo>
                <a:cubicBezTo>
                  <a:pt x="2088218" y="1102674"/>
                  <a:pt x="2099997" y="1094584"/>
                  <a:pt x="2110811" y="1085315"/>
                </a:cubicBezTo>
                <a:cubicBezTo>
                  <a:pt x="2119987" y="1077450"/>
                  <a:pt x="2127353" y="1067636"/>
                  <a:pt x="2136448" y="1059678"/>
                </a:cubicBezTo>
                <a:cubicBezTo>
                  <a:pt x="2150175" y="1047667"/>
                  <a:pt x="2166279" y="1038393"/>
                  <a:pt x="2179177" y="1025495"/>
                </a:cubicBezTo>
                <a:cubicBezTo>
                  <a:pt x="2203668" y="1001004"/>
                  <a:pt x="2190914" y="1002021"/>
                  <a:pt x="2204815" y="974220"/>
                </a:cubicBezTo>
                <a:cubicBezTo>
                  <a:pt x="2237946" y="907958"/>
                  <a:pt x="2208972" y="987385"/>
                  <a:pt x="2230452" y="922945"/>
                </a:cubicBezTo>
                <a:cubicBezTo>
                  <a:pt x="2227603" y="868822"/>
                  <a:pt x="2226407" y="814586"/>
                  <a:pt x="2221906" y="760575"/>
                </a:cubicBezTo>
                <a:cubicBezTo>
                  <a:pt x="2220700" y="746100"/>
                  <a:pt x="2218460" y="731446"/>
                  <a:pt x="2213360" y="717846"/>
                </a:cubicBezTo>
                <a:cubicBezTo>
                  <a:pt x="2209754" y="708229"/>
                  <a:pt x="2200862" y="701395"/>
                  <a:pt x="2196269" y="692209"/>
                </a:cubicBezTo>
                <a:cubicBezTo>
                  <a:pt x="2192240" y="684152"/>
                  <a:pt x="2191752" y="674628"/>
                  <a:pt x="2187723" y="666571"/>
                </a:cubicBezTo>
                <a:cubicBezTo>
                  <a:pt x="2183130" y="657385"/>
                  <a:pt x="2175549" y="649951"/>
                  <a:pt x="2170631" y="640934"/>
                </a:cubicBezTo>
                <a:cubicBezTo>
                  <a:pt x="2126314" y="559688"/>
                  <a:pt x="2159881" y="588190"/>
                  <a:pt x="2110811" y="555476"/>
                </a:cubicBezTo>
                <a:cubicBezTo>
                  <a:pt x="2094006" y="530270"/>
                  <a:pt x="2092754" y="524762"/>
                  <a:pt x="2068082" y="504201"/>
                </a:cubicBezTo>
                <a:cubicBezTo>
                  <a:pt x="2060192" y="497626"/>
                  <a:pt x="2050335" y="493685"/>
                  <a:pt x="2042445" y="487110"/>
                </a:cubicBezTo>
                <a:cubicBezTo>
                  <a:pt x="2033160" y="479373"/>
                  <a:pt x="2026092" y="469209"/>
                  <a:pt x="2016807" y="461472"/>
                </a:cubicBezTo>
                <a:cubicBezTo>
                  <a:pt x="2008917" y="454897"/>
                  <a:pt x="1998804" y="451252"/>
                  <a:pt x="1991170" y="444381"/>
                </a:cubicBezTo>
                <a:cubicBezTo>
                  <a:pt x="1905134" y="366949"/>
                  <a:pt x="1964345" y="401058"/>
                  <a:pt x="1897166" y="367469"/>
                </a:cubicBezTo>
                <a:cubicBezTo>
                  <a:pt x="1847618" y="317919"/>
                  <a:pt x="1899606" y="359654"/>
                  <a:pt x="1811708" y="333285"/>
                </a:cubicBezTo>
                <a:cubicBezTo>
                  <a:pt x="1801871" y="330334"/>
                  <a:pt x="1795257" y="320787"/>
                  <a:pt x="1786071" y="316194"/>
                </a:cubicBezTo>
                <a:cubicBezTo>
                  <a:pt x="1747532" y="296925"/>
                  <a:pt x="1771528" y="321167"/>
                  <a:pt x="1734796" y="290557"/>
                </a:cubicBezTo>
                <a:cubicBezTo>
                  <a:pt x="1725512" y="282820"/>
                  <a:pt x="1718443" y="272656"/>
                  <a:pt x="1709159" y="264919"/>
                </a:cubicBezTo>
                <a:cubicBezTo>
                  <a:pt x="1701269" y="258344"/>
                  <a:pt x="1691879" y="253798"/>
                  <a:pt x="1683521" y="247828"/>
                </a:cubicBezTo>
                <a:cubicBezTo>
                  <a:pt x="1671931" y="239549"/>
                  <a:pt x="1660928" y="230469"/>
                  <a:pt x="1649338" y="222190"/>
                </a:cubicBezTo>
                <a:cubicBezTo>
                  <a:pt x="1640981" y="216220"/>
                  <a:pt x="1631377" y="211922"/>
                  <a:pt x="1623701" y="205099"/>
                </a:cubicBezTo>
                <a:cubicBezTo>
                  <a:pt x="1605635" y="189041"/>
                  <a:pt x="1585834" y="173936"/>
                  <a:pt x="1572426" y="153824"/>
                </a:cubicBezTo>
                <a:cubicBezTo>
                  <a:pt x="1566729" y="145278"/>
                  <a:pt x="1562597" y="135449"/>
                  <a:pt x="1555334" y="128186"/>
                </a:cubicBezTo>
                <a:cubicBezTo>
                  <a:pt x="1548072" y="120924"/>
                  <a:pt x="1538243" y="116792"/>
                  <a:pt x="1529697" y="111095"/>
                </a:cubicBezTo>
                <a:cubicBezTo>
                  <a:pt x="1477350" y="32575"/>
                  <a:pt x="1548886" y="128510"/>
                  <a:pt x="1486968" y="76912"/>
                </a:cubicBezTo>
                <a:cubicBezTo>
                  <a:pt x="1476026" y="67794"/>
                  <a:pt x="1472272" y="51846"/>
                  <a:pt x="1461330" y="42728"/>
                </a:cubicBezTo>
                <a:cubicBezTo>
                  <a:pt x="1454410" y="36961"/>
                  <a:pt x="1444526" y="35950"/>
                  <a:pt x="1435693" y="34183"/>
                </a:cubicBezTo>
                <a:cubicBezTo>
                  <a:pt x="1415942" y="30233"/>
                  <a:pt x="1395813" y="28486"/>
                  <a:pt x="1375873" y="25637"/>
                </a:cubicBezTo>
                <a:cubicBezTo>
                  <a:pt x="1349199" y="28971"/>
                  <a:pt x="1303413" y="24344"/>
                  <a:pt x="1281869" y="51274"/>
                </a:cubicBezTo>
                <a:cubicBezTo>
                  <a:pt x="1276242" y="58308"/>
                  <a:pt x="1276172" y="68366"/>
                  <a:pt x="1273323" y="76912"/>
                </a:cubicBezTo>
                <a:cubicBezTo>
                  <a:pt x="1270474" y="116792"/>
                  <a:pt x="1273934" y="157634"/>
                  <a:pt x="1264777" y="196553"/>
                </a:cubicBezTo>
                <a:cubicBezTo>
                  <a:pt x="1262009" y="208317"/>
                  <a:pt x="1249705" y="216321"/>
                  <a:pt x="1239140" y="222190"/>
                </a:cubicBezTo>
                <a:cubicBezTo>
                  <a:pt x="1223391" y="230939"/>
                  <a:pt x="1187865" y="239282"/>
                  <a:pt x="1187865" y="239282"/>
                </a:cubicBezTo>
                <a:cubicBezTo>
                  <a:pt x="1170773" y="236433"/>
                  <a:pt x="1152424" y="237773"/>
                  <a:pt x="1136590" y="230736"/>
                </a:cubicBezTo>
                <a:cubicBezTo>
                  <a:pt x="1098478" y="213797"/>
                  <a:pt x="1114381" y="184606"/>
                  <a:pt x="1093861" y="153824"/>
                </a:cubicBezTo>
                <a:cubicBezTo>
                  <a:pt x="1032800" y="62227"/>
                  <a:pt x="1127884" y="201229"/>
                  <a:pt x="1051132" y="102549"/>
                </a:cubicBezTo>
                <a:cubicBezTo>
                  <a:pt x="1038521" y="86335"/>
                  <a:pt x="1028343" y="68366"/>
                  <a:pt x="1016949" y="51274"/>
                </a:cubicBezTo>
                <a:cubicBezTo>
                  <a:pt x="1011252" y="42728"/>
                  <a:pt x="1008075" y="31799"/>
                  <a:pt x="999858" y="25637"/>
                </a:cubicBezTo>
                <a:lnTo>
                  <a:pt x="965674" y="0"/>
                </a:lnTo>
                <a:cubicBezTo>
                  <a:pt x="934340" y="5697"/>
                  <a:pt x="901664" y="6380"/>
                  <a:pt x="871671" y="17091"/>
                </a:cubicBezTo>
                <a:cubicBezTo>
                  <a:pt x="860289" y="21156"/>
                  <a:pt x="852029" y="32235"/>
                  <a:pt x="846033" y="42728"/>
                </a:cubicBezTo>
                <a:cubicBezTo>
                  <a:pt x="840206" y="52926"/>
                  <a:pt x="840715" y="65619"/>
                  <a:pt x="837488" y="76912"/>
                </a:cubicBezTo>
                <a:cubicBezTo>
                  <a:pt x="823209" y="126891"/>
                  <a:pt x="833759" y="76600"/>
                  <a:pt x="820396" y="136732"/>
                </a:cubicBezTo>
                <a:cubicBezTo>
                  <a:pt x="817245" y="150911"/>
                  <a:pt x="813904" y="165082"/>
                  <a:pt x="811850" y="179461"/>
                </a:cubicBezTo>
                <a:cubicBezTo>
                  <a:pt x="808202" y="204997"/>
                  <a:pt x="808709" y="231150"/>
                  <a:pt x="803304" y="256373"/>
                </a:cubicBezTo>
                <a:cubicBezTo>
                  <a:pt x="800090" y="271373"/>
                  <a:pt x="791064" y="284549"/>
                  <a:pt x="786213" y="299102"/>
                </a:cubicBezTo>
                <a:cubicBezTo>
                  <a:pt x="782499" y="310244"/>
                  <a:pt x="780894" y="321992"/>
                  <a:pt x="777667" y="333285"/>
                </a:cubicBezTo>
                <a:cubicBezTo>
                  <a:pt x="770969" y="356729"/>
                  <a:pt x="761059" y="379078"/>
                  <a:pt x="752030" y="401652"/>
                </a:cubicBezTo>
                <a:cubicBezTo>
                  <a:pt x="747392" y="429480"/>
                  <a:pt x="737883" y="519410"/>
                  <a:pt x="717846" y="555476"/>
                </a:cubicBezTo>
                <a:cubicBezTo>
                  <a:pt x="711977" y="566041"/>
                  <a:pt x="702265" y="574410"/>
                  <a:pt x="692209" y="581114"/>
                </a:cubicBezTo>
                <a:cubicBezTo>
                  <a:pt x="684714" y="586111"/>
                  <a:pt x="675118" y="586811"/>
                  <a:pt x="666572" y="589659"/>
                </a:cubicBezTo>
                <a:cubicBezTo>
                  <a:pt x="643783" y="586811"/>
                  <a:pt x="620486" y="586684"/>
                  <a:pt x="598205" y="581114"/>
                </a:cubicBezTo>
                <a:cubicBezTo>
                  <a:pt x="585846" y="578024"/>
                  <a:pt x="575731" y="569040"/>
                  <a:pt x="564022" y="564022"/>
                </a:cubicBezTo>
                <a:cubicBezTo>
                  <a:pt x="555742" y="560473"/>
                  <a:pt x="546931" y="558325"/>
                  <a:pt x="538385" y="555476"/>
                </a:cubicBezTo>
                <a:cubicBezTo>
                  <a:pt x="479847" y="496938"/>
                  <a:pt x="500518" y="524312"/>
                  <a:pt x="470018" y="478564"/>
                </a:cubicBezTo>
                <a:cubicBezTo>
                  <a:pt x="450711" y="420640"/>
                  <a:pt x="472569" y="491312"/>
                  <a:pt x="452927" y="393106"/>
                </a:cubicBezTo>
                <a:cubicBezTo>
                  <a:pt x="451160" y="384273"/>
                  <a:pt x="447230" y="376015"/>
                  <a:pt x="444381" y="367469"/>
                </a:cubicBezTo>
                <a:cubicBezTo>
                  <a:pt x="438684" y="310497"/>
                  <a:pt x="445394" y="250871"/>
                  <a:pt x="427289" y="196553"/>
                </a:cubicBezTo>
                <a:cubicBezTo>
                  <a:pt x="421592" y="179461"/>
                  <a:pt x="422937" y="158017"/>
                  <a:pt x="410198" y="145278"/>
                </a:cubicBezTo>
                <a:lnTo>
                  <a:pt x="393106" y="13673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6538109" y="3062455"/>
            <a:ext cx="936104" cy="1582530"/>
          </a:xfrm>
          <a:custGeom>
            <a:avLst/>
            <a:gdLst>
              <a:gd name="connsiteX0" fmla="*/ 659758 w 890494"/>
              <a:gd name="connsiteY0" fmla="*/ 0 h 1615155"/>
              <a:gd name="connsiteX1" fmla="*/ 659758 w 890494"/>
              <a:gd name="connsiteY1" fmla="*/ 0 h 1615155"/>
              <a:gd name="connsiteX2" fmla="*/ 591391 w 890494"/>
              <a:gd name="connsiteY2" fmla="*/ 34183 h 1615155"/>
              <a:gd name="connsiteX3" fmla="*/ 565754 w 890494"/>
              <a:gd name="connsiteY3" fmla="*/ 51275 h 1615155"/>
              <a:gd name="connsiteX4" fmla="*/ 514479 w 890494"/>
              <a:gd name="connsiteY4" fmla="*/ 68367 h 1615155"/>
              <a:gd name="connsiteX5" fmla="*/ 463204 w 890494"/>
              <a:gd name="connsiteY5" fmla="*/ 85458 h 1615155"/>
              <a:gd name="connsiteX6" fmla="*/ 437567 w 890494"/>
              <a:gd name="connsiteY6" fmla="*/ 94004 h 1615155"/>
              <a:gd name="connsiteX7" fmla="*/ 377746 w 890494"/>
              <a:gd name="connsiteY7" fmla="*/ 102550 h 1615155"/>
              <a:gd name="connsiteX8" fmla="*/ 343563 w 890494"/>
              <a:gd name="connsiteY8" fmla="*/ 145279 h 1615155"/>
              <a:gd name="connsiteX9" fmla="*/ 300834 w 890494"/>
              <a:gd name="connsiteY9" fmla="*/ 196554 h 1615155"/>
              <a:gd name="connsiteX10" fmla="*/ 292288 w 890494"/>
              <a:gd name="connsiteY10" fmla="*/ 222191 h 1615155"/>
              <a:gd name="connsiteX11" fmla="*/ 275197 w 890494"/>
              <a:gd name="connsiteY11" fmla="*/ 282011 h 1615155"/>
              <a:gd name="connsiteX12" fmla="*/ 258105 w 890494"/>
              <a:gd name="connsiteY12" fmla="*/ 307649 h 1615155"/>
              <a:gd name="connsiteX13" fmla="*/ 249559 w 890494"/>
              <a:gd name="connsiteY13" fmla="*/ 333286 h 1615155"/>
              <a:gd name="connsiteX14" fmla="*/ 232468 w 890494"/>
              <a:gd name="connsiteY14" fmla="*/ 401653 h 1615155"/>
              <a:gd name="connsiteX15" fmla="*/ 223922 w 890494"/>
              <a:gd name="connsiteY15" fmla="*/ 427290 h 1615155"/>
              <a:gd name="connsiteX16" fmla="*/ 206830 w 890494"/>
              <a:gd name="connsiteY16" fmla="*/ 452927 h 1615155"/>
              <a:gd name="connsiteX17" fmla="*/ 189739 w 890494"/>
              <a:gd name="connsiteY17" fmla="*/ 504202 h 1615155"/>
              <a:gd name="connsiteX18" fmla="*/ 155556 w 890494"/>
              <a:gd name="connsiteY18" fmla="*/ 555477 h 1615155"/>
              <a:gd name="connsiteX19" fmla="*/ 112827 w 890494"/>
              <a:gd name="connsiteY19" fmla="*/ 623843 h 1615155"/>
              <a:gd name="connsiteX20" fmla="*/ 95735 w 890494"/>
              <a:gd name="connsiteY20" fmla="*/ 649481 h 1615155"/>
              <a:gd name="connsiteX21" fmla="*/ 44460 w 890494"/>
              <a:gd name="connsiteY21" fmla="*/ 683664 h 1615155"/>
              <a:gd name="connsiteX22" fmla="*/ 27369 w 890494"/>
              <a:gd name="connsiteY22" fmla="*/ 709301 h 1615155"/>
              <a:gd name="connsiteX23" fmla="*/ 1731 w 890494"/>
              <a:gd name="connsiteY23" fmla="*/ 726393 h 1615155"/>
              <a:gd name="connsiteX24" fmla="*/ 18823 w 890494"/>
              <a:gd name="connsiteY24" fmla="*/ 846034 h 1615155"/>
              <a:gd name="connsiteX25" fmla="*/ 27369 w 890494"/>
              <a:gd name="connsiteY25" fmla="*/ 888763 h 1615155"/>
              <a:gd name="connsiteX26" fmla="*/ 35915 w 890494"/>
              <a:gd name="connsiteY26" fmla="*/ 914400 h 1615155"/>
              <a:gd name="connsiteX27" fmla="*/ 61552 w 890494"/>
              <a:gd name="connsiteY27" fmla="*/ 940038 h 1615155"/>
              <a:gd name="connsiteX28" fmla="*/ 95735 w 890494"/>
              <a:gd name="connsiteY28" fmla="*/ 991312 h 1615155"/>
              <a:gd name="connsiteX29" fmla="*/ 112827 w 890494"/>
              <a:gd name="connsiteY29" fmla="*/ 1016950 h 1615155"/>
              <a:gd name="connsiteX30" fmla="*/ 164101 w 890494"/>
              <a:gd name="connsiteY30" fmla="*/ 1059679 h 1615155"/>
              <a:gd name="connsiteX31" fmla="*/ 206830 w 890494"/>
              <a:gd name="connsiteY31" fmla="*/ 1110954 h 1615155"/>
              <a:gd name="connsiteX32" fmla="*/ 249559 w 890494"/>
              <a:gd name="connsiteY32" fmla="*/ 1153682 h 1615155"/>
              <a:gd name="connsiteX33" fmla="*/ 258105 w 890494"/>
              <a:gd name="connsiteY33" fmla="*/ 1179320 h 1615155"/>
              <a:gd name="connsiteX34" fmla="*/ 283743 w 890494"/>
              <a:gd name="connsiteY34" fmla="*/ 1239140 h 1615155"/>
              <a:gd name="connsiteX35" fmla="*/ 309380 w 890494"/>
              <a:gd name="connsiteY35" fmla="*/ 1256232 h 1615155"/>
              <a:gd name="connsiteX36" fmla="*/ 343563 w 890494"/>
              <a:gd name="connsiteY36" fmla="*/ 1478423 h 1615155"/>
              <a:gd name="connsiteX37" fmla="*/ 369201 w 890494"/>
              <a:gd name="connsiteY37" fmla="*/ 1512606 h 1615155"/>
              <a:gd name="connsiteX38" fmla="*/ 394838 w 890494"/>
              <a:gd name="connsiteY38" fmla="*/ 1538243 h 1615155"/>
              <a:gd name="connsiteX39" fmla="*/ 463204 w 890494"/>
              <a:gd name="connsiteY39" fmla="*/ 1598064 h 1615155"/>
              <a:gd name="connsiteX40" fmla="*/ 514479 w 890494"/>
              <a:gd name="connsiteY40" fmla="*/ 1615155 h 1615155"/>
              <a:gd name="connsiteX41" fmla="*/ 540116 w 890494"/>
              <a:gd name="connsiteY41" fmla="*/ 1555335 h 1615155"/>
              <a:gd name="connsiteX42" fmla="*/ 548662 w 890494"/>
              <a:gd name="connsiteY42" fmla="*/ 1504060 h 1615155"/>
              <a:gd name="connsiteX43" fmla="*/ 574300 w 890494"/>
              <a:gd name="connsiteY43" fmla="*/ 1478423 h 1615155"/>
              <a:gd name="connsiteX44" fmla="*/ 591391 w 890494"/>
              <a:gd name="connsiteY44" fmla="*/ 1401511 h 1615155"/>
              <a:gd name="connsiteX45" fmla="*/ 599937 w 890494"/>
              <a:gd name="connsiteY45" fmla="*/ 1375873 h 1615155"/>
              <a:gd name="connsiteX46" fmla="*/ 608483 w 890494"/>
              <a:gd name="connsiteY46" fmla="*/ 1341690 h 1615155"/>
              <a:gd name="connsiteX47" fmla="*/ 617029 w 890494"/>
              <a:gd name="connsiteY47" fmla="*/ 1298961 h 1615155"/>
              <a:gd name="connsiteX48" fmla="*/ 634120 w 890494"/>
              <a:gd name="connsiteY48" fmla="*/ 1247686 h 1615155"/>
              <a:gd name="connsiteX49" fmla="*/ 651212 w 890494"/>
              <a:gd name="connsiteY49" fmla="*/ 1179320 h 1615155"/>
              <a:gd name="connsiteX50" fmla="*/ 668303 w 890494"/>
              <a:gd name="connsiteY50" fmla="*/ 1153682 h 1615155"/>
              <a:gd name="connsiteX51" fmla="*/ 685395 w 890494"/>
              <a:gd name="connsiteY51" fmla="*/ 1119499 h 1615155"/>
              <a:gd name="connsiteX52" fmla="*/ 711032 w 890494"/>
              <a:gd name="connsiteY52" fmla="*/ 1093862 h 1615155"/>
              <a:gd name="connsiteX53" fmla="*/ 753761 w 890494"/>
              <a:gd name="connsiteY53" fmla="*/ 1016950 h 1615155"/>
              <a:gd name="connsiteX54" fmla="*/ 779399 w 890494"/>
              <a:gd name="connsiteY54" fmla="*/ 999858 h 1615155"/>
              <a:gd name="connsiteX55" fmla="*/ 805036 w 890494"/>
              <a:gd name="connsiteY55" fmla="*/ 940038 h 1615155"/>
              <a:gd name="connsiteX56" fmla="*/ 822128 w 890494"/>
              <a:gd name="connsiteY56" fmla="*/ 914400 h 1615155"/>
              <a:gd name="connsiteX57" fmla="*/ 830673 w 890494"/>
              <a:gd name="connsiteY57" fmla="*/ 880217 h 1615155"/>
              <a:gd name="connsiteX58" fmla="*/ 839219 w 890494"/>
              <a:gd name="connsiteY58" fmla="*/ 828942 h 1615155"/>
              <a:gd name="connsiteX59" fmla="*/ 856311 w 890494"/>
              <a:gd name="connsiteY59" fmla="*/ 777668 h 1615155"/>
              <a:gd name="connsiteX60" fmla="*/ 864857 w 890494"/>
              <a:gd name="connsiteY60" fmla="*/ 752030 h 1615155"/>
              <a:gd name="connsiteX61" fmla="*/ 881948 w 890494"/>
              <a:gd name="connsiteY61" fmla="*/ 700755 h 1615155"/>
              <a:gd name="connsiteX62" fmla="*/ 890494 w 890494"/>
              <a:gd name="connsiteY62" fmla="*/ 675118 h 1615155"/>
              <a:gd name="connsiteX63" fmla="*/ 873402 w 890494"/>
              <a:gd name="connsiteY63" fmla="*/ 581114 h 1615155"/>
              <a:gd name="connsiteX64" fmla="*/ 847765 w 890494"/>
              <a:gd name="connsiteY64" fmla="*/ 555477 h 1615155"/>
              <a:gd name="connsiteX65" fmla="*/ 830673 w 890494"/>
              <a:gd name="connsiteY65" fmla="*/ 393107 h 1615155"/>
              <a:gd name="connsiteX66" fmla="*/ 822128 w 890494"/>
              <a:gd name="connsiteY66" fmla="*/ 367469 h 1615155"/>
              <a:gd name="connsiteX67" fmla="*/ 813582 w 890494"/>
              <a:gd name="connsiteY67" fmla="*/ 324740 h 1615155"/>
              <a:gd name="connsiteX68" fmla="*/ 796490 w 890494"/>
              <a:gd name="connsiteY68" fmla="*/ 273466 h 1615155"/>
              <a:gd name="connsiteX69" fmla="*/ 770853 w 890494"/>
              <a:gd name="connsiteY69" fmla="*/ 247828 h 1615155"/>
              <a:gd name="connsiteX70" fmla="*/ 753761 w 890494"/>
              <a:gd name="connsiteY70" fmla="*/ 196554 h 1615155"/>
              <a:gd name="connsiteX71" fmla="*/ 745215 w 890494"/>
              <a:gd name="connsiteY71" fmla="*/ 59821 h 1615155"/>
              <a:gd name="connsiteX72" fmla="*/ 728124 w 890494"/>
              <a:gd name="connsiteY72" fmla="*/ 34183 h 1615155"/>
              <a:gd name="connsiteX73" fmla="*/ 693941 w 890494"/>
              <a:gd name="connsiteY73" fmla="*/ 25638 h 1615155"/>
              <a:gd name="connsiteX74" fmla="*/ 659758 w 890494"/>
              <a:gd name="connsiteY74" fmla="*/ 0 h 161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890494" h="1615155">
                <a:moveTo>
                  <a:pt x="659758" y="0"/>
                </a:moveTo>
                <a:lnTo>
                  <a:pt x="659758" y="0"/>
                </a:lnTo>
                <a:cubicBezTo>
                  <a:pt x="636969" y="11394"/>
                  <a:pt x="613759" y="21982"/>
                  <a:pt x="591391" y="34183"/>
                </a:cubicBezTo>
                <a:cubicBezTo>
                  <a:pt x="582374" y="39101"/>
                  <a:pt x="575139" y="47104"/>
                  <a:pt x="565754" y="51275"/>
                </a:cubicBezTo>
                <a:cubicBezTo>
                  <a:pt x="549291" y="58592"/>
                  <a:pt x="531571" y="62670"/>
                  <a:pt x="514479" y="68367"/>
                </a:cubicBezTo>
                <a:lnTo>
                  <a:pt x="463204" y="85458"/>
                </a:lnTo>
                <a:cubicBezTo>
                  <a:pt x="454658" y="88307"/>
                  <a:pt x="446484" y="92730"/>
                  <a:pt x="437567" y="94004"/>
                </a:cubicBezTo>
                <a:lnTo>
                  <a:pt x="377746" y="102550"/>
                </a:lnTo>
                <a:cubicBezTo>
                  <a:pt x="320411" y="140773"/>
                  <a:pt x="376585" y="95746"/>
                  <a:pt x="343563" y="145279"/>
                </a:cubicBezTo>
                <a:cubicBezTo>
                  <a:pt x="305759" y="201985"/>
                  <a:pt x="328798" y="140628"/>
                  <a:pt x="300834" y="196554"/>
                </a:cubicBezTo>
                <a:cubicBezTo>
                  <a:pt x="296805" y="204611"/>
                  <a:pt x="294763" y="213530"/>
                  <a:pt x="292288" y="222191"/>
                </a:cubicBezTo>
                <a:cubicBezTo>
                  <a:pt x="288636" y="234975"/>
                  <a:pt x="282029" y="268347"/>
                  <a:pt x="275197" y="282011"/>
                </a:cubicBezTo>
                <a:cubicBezTo>
                  <a:pt x="270604" y="291198"/>
                  <a:pt x="262698" y="298462"/>
                  <a:pt x="258105" y="307649"/>
                </a:cubicBezTo>
                <a:cubicBezTo>
                  <a:pt x="254076" y="315706"/>
                  <a:pt x="251929" y="324595"/>
                  <a:pt x="249559" y="333286"/>
                </a:cubicBezTo>
                <a:cubicBezTo>
                  <a:pt x="243378" y="355949"/>
                  <a:pt x="239897" y="379368"/>
                  <a:pt x="232468" y="401653"/>
                </a:cubicBezTo>
                <a:cubicBezTo>
                  <a:pt x="229619" y="410199"/>
                  <a:pt x="227951" y="419233"/>
                  <a:pt x="223922" y="427290"/>
                </a:cubicBezTo>
                <a:cubicBezTo>
                  <a:pt x="219329" y="436476"/>
                  <a:pt x="212527" y="444381"/>
                  <a:pt x="206830" y="452927"/>
                </a:cubicBezTo>
                <a:cubicBezTo>
                  <a:pt x="201133" y="470019"/>
                  <a:pt x="199732" y="489212"/>
                  <a:pt x="189739" y="504202"/>
                </a:cubicBezTo>
                <a:cubicBezTo>
                  <a:pt x="178345" y="521294"/>
                  <a:pt x="162052" y="535990"/>
                  <a:pt x="155556" y="555477"/>
                </a:cubicBezTo>
                <a:cubicBezTo>
                  <a:pt x="135216" y="616495"/>
                  <a:pt x="153455" y="596759"/>
                  <a:pt x="112827" y="623843"/>
                </a:cubicBezTo>
                <a:cubicBezTo>
                  <a:pt x="107130" y="632389"/>
                  <a:pt x="103465" y="642717"/>
                  <a:pt x="95735" y="649481"/>
                </a:cubicBezTo>
                <a:cubicBezTo>
                  <a:pt x="80276" y="663008"/>
                  <a:pt x="44460" y="683664"/>
                  <a:pt x="44460" y="683664"/>
                </a:cubicBezTo>
                <a:cubicBezTo>
                  <a:pt x="38763" y="692210"/>
                  <a:pt x="34631" y="702039"/>
                  <a:pt x="27369" y="709301"/>
                </a:cubicBezTo>
                <a:cubicBezTo>
                  <a:pt x="20106" y="716564"/>
                  <a:pt x="3420" y="716262"/>
                  <a:pt x="1731" y="726393"/>
                </a:cubicBezTo>
                <a:cubicBezTo>
                  <a:pt x="-5156" y="767712"/>
                  <a:pt x="10144" y="806981"/>
                  <a:pt x="18823" y="846034"/>
                </a:cubicBezTo>
                <a:cubicBezTo>
                  <a:pt x="21974" y="860213"/>
                  <a:pt x="23846" y="874672"/>
                  <a:pt x="27369" y="888763"/>
                </a:cubicBezTo>
                <a:cubicBezTo>
                  <a:pt x="29554" y="897502"/>
                  <a:pt x="30918" y="906905"/>
                  <a:pt x="35915" y="914400"/>
                </a:cubicBezTo>
                <a:cubicBezTo>
                  <a:pt x="42619" y="924456"/>
                  <a:pt x="53006" y="931492"/>
                  <a:pt x="61552" y="940038"/>
                </a:cubicBezTo>
                <a:cubicBezTo>
                  <a:pt x="76571" y="985093"/>
                  <a:pt x="60172" y="948636"/>
                  <a:pt x="95735" y="991312"/>
                </a:cubicBezTo>
                <a:cubicBezTo>
                  <a:pt x="102310" y="999202"/>
                  <a:pt x="106252" y="1009060"/>
                  <a:pt x="112827" y="1016950"/>
                </a:cubicBezTo>
                <a:cubicBezTo>
                  <a:pt x="133388" y="1041624"/>
                  <a:pt x="138894" y="1042874"/>
                  <a:pt x="164101" y="1059679"/>
                </a:cubicBezTo>
                <a:cubicBezTo>
                  <a:pt x="200768" y="1133011"/>
                  <a:pt x="158515" y="1062639"/>
                  <a:pt x="206830" y="1110954"/>
                </a:cubicBezTo>
                <a:cubicBezTo>
                  <a:pt x="263798" y="1167922"/>
                  <a:pt x="181198" y="1108109"/>
                  <a:pt x="249559" y="1153682"/>
                </a:cubicBezTo>
                <a:cubicBezTo>
                  <a:pt x="252408" y="1162228"/>
                  <a:pt x="255630" y="1170658"/>
                  <a:pt x="258105" y="1179320"/>
                </a:cubicBezTo>
                <a:cubicBezTo>
                  <a:pt x="265951" y="1206779"/>
                  <a:pt x="262927" y="1218324"/>
                  <a:pt x="283743" y="1239140"/>
                </a:cubicBezTo>
                <a:cubicBezTo>
                  <a:pt x="291006" y="1246403"/>
                  <a:pt x="300834" y="1250535"/>
                  <a:pt x="309380" y="1256232"/>
                </a:cubicBezTo>
                <a:cubicBezTo>
                  <a:pt x="323963" y="1423931"/>
                  <a:pt x="290524" y="1404169"/>
                  <a:pt x="343563" y="1478423"/>
                </a:cubicBezTo>
                <a:cubicBezTo>
                  <a:pt x="351842" y="1490013"/>
                  <a:pt x="359932" y="1501792"/>
                  <a:pt x="369201" y="1512606"/>
                </a:cubicBezTo>
                <a:cubicBezTo>
                  <a:pt x="377066" y="1521782"/>
                  <a:pt x="387101" y="1528959"/>
                  <a:pt x="394838" y="1538243"/>
                </a:cubicBezTo>
                <a:cubicBezTo>
                  <a:pt x="421681" y="1570455"/>
                  <a:pt x="406668" y="1579219"/>
                  <a:pt x="463204" y="1598064"/>
                </a:cubicBezTo>
                <a:lnTo>
                  <a:pt x="514479" y="1615155"/>
                </a:lnTo>
                <a:cubicBezTo>
                  <a:pt x="524932" y="1594250"/>
                  <a:pt x="535086" y="1577972"/>
                  <a:pt x="540116" y="1555335"/>
                </a:cubicBezTo>
                <a:cubicBezTo>
                  <a:pt x="543875" y="1538420"/>
                  <a:pt x="541625" y="1519894"/>
                  <a:pt x="548662" y="1504060"/>
                </a:cubicBezTo>
                <a:cubicBezTo>
                  <a:pt x="553571" y="1493016"/>
                  <a:pt x="565754" y="1486969"/>
                  <a:pt x="574300" y="1478423"/>
                </a:cubicBezTo>
                <a:cubicBezTo>
                  <a:pt x="580175" y="1449044"/>
                  <a:pt x="583343" y="1429678"/>
                  <a:pt x="591391" y="1401511"/>
                </a:cubicBezTo>
                <a:cubicBezTo>
                  <a:pt x="593866" y="1392849"/>
                  <a:pt x="597462" y="1384535"/>
                  <a:pt x="599937" y="1375873"/>
                </a:cubicBezTo>
                <a:cubicBezTo>
                  <a:pt x="603164" y="1364580"/>
                  <a:pt x="605935" y="1353155"/>
                  <a:pt x="608483" y="1341690"/>
                </a:cubicBezTo>
                <a:cubicBezTo>
                  <a:pt x="611634" y="1327511"/>
                  <a:pt x="613207" y="1312974"/>
                  <a:pt x="617029" y="1298961"/>
                </a:cubicBezTo>
                <a:cubicBezTo>
                  <a:pt x="621769" y="1281580"/>
                  <a:pt x="629750" y="1265164"/>
                  <a:pt x="634120" y="1247686"/>
                </a:cubicBezTo>
                <a:cubicBezTo>
                  <a:pt x="639817" y="1224897"/>
                  <a:pt x="638183" y="1198865"/>
                  <a:pt x="651212" y="1179320"/>
                </a:cubicBezTo>
                <a:cubicBezTo>
                  <a:pt x="656909" y="1170774"/>
                  <a:pt x="663207" y="1162600"/>
                  <a:pt x="668303" y="1153682"/>
                </a:cubicBezTo>
                <a:cubicBezTo>
                  <a:pt x="674623" y="1142621"/>
                  <a:pt x="677990" y="1129865"/>
                  <a:pt x="685395" y="1119499"/>
                </a:cubicBezTo>
                <a:cubicBezTo>
                  <a:pt x="692420" y="1109665"/>
                  <a:pt x="702486" y="1102408"/>
                  <a:pt x="711032" y="1093862"/>
                </a:cubicBezTo>
                <a:cubicBezTo>
                  <a:pt x="727545" y="1044324"/>
                  <a:pt x="718337" y="1046470"/>
                  <a:pt x="753761" y="1016950"/>
                </a:cubicBezTo>
                <a:cubicBezTo>
                  <a:pt x="761651" y="1010375"/>
                  <a:pt x="770853" y="1005555"/>
                  <a:pt x="779399" y="999858"/>
                </a:cubicBezTo>
                <a:cubicBezTo>
                  <a:pt x="822308" y="935493"/>
                  <a:pt x="771924" y="1017298"/>
                  <a:pt x="805036" y="940038"/>
                </a:cubicBezTo>
                <a:cubicBezTo>
                  <a:pt x="809082" y="930597"/>
                  <a:pt x="816431" y="922946"/>
                  <a:pt x="822128" y="914400"/>
                </a:cubicBezTo>
                <a:cubicBezTo>
                  <a:pt x="824976" y="903006"/>
                  <a:pt x="828370" y="891734"/>
                  <a:pt x="830673" y="880217"/>
                </a:cubicBezTo>
                <a:cubicBezTo>
                  <a:pt x="834071" y="863226"/>
                  <a:pt x="835016" y="845752"/>
                  <a:pt x="839219" y="828942"/>
                </a:cubicBezTo>
                <a:cubicBezTo>
                  <a:pt x="843589" y="811464"/>
                  <a:pt x="850614" y="794759"/>
                  <a:pt x="856311" y="777668"/>
                </a:cubicBezTo>
                <a:lnTo>
                  <a:pt x="864857" y="752030"/>
                </a:lnTo>
                <a:lnTo>
                  <a:pt x="881948" y="700755"/>
                </a:lnTo>
                <a:lnTo>
                  <a:pt x="890494" y="675118"/>
                </a:lnTo>
                <a:cubicBezTo>
                  <a:pt x="890132" y="672218"/>
                  <a:pt x="885562" y="599355"/>
                  <a:pt x="873402" y="581114"/>
                </a:cubicBezTo>
                <a:cubicBezTo>
                  <a:pt x="866698" y="571058"/>
                  <a:pt x="856311" y="564023"/>
                  <a:pt x="847765" y="555477"/>
                </a:cubicBezTo>
                <a:cubicBezTo>
                  <a:pt x="825763" y="467473"/>
                  <a:pt x="851191" y="577773"/>
                  <a:pt x="830673" y="393107"/>
                </a:cubicBezTo>
                <a:cubicBezTo>
                  <a:pt x="829678" y="384154"/>
                  <a:pt x="824313" y="376208"/>
                  <a:pt x="822128" y="367469"/>
                </a:cubicBezTo>
                <a:cubicBezTo>
                  <a:pt x="818605" y="353378"/>
                  <a:pt x="817404" y="338753"/>
                  <a:pt x="813582" y="324740"/>
                </a:cubicBezTo>
                <a:cubicBezTo>
                  <a:pt x="808842" y="307359"/>
                  <a:pt x="809229" y="286205"/>
                  <a:pt x="796490" y="273466"/>
                </a:cubicBezTo>
                <a:lnTo>
                  <a:pt x="770853" y="247828"/>
                </a:lnTo>
                <a:cubicBezTo>
                  <a:pt x="765156" y="230737"/>
                  <a:pt x="754885" y="214535"/>
                  <a:pt x="753761" y="196554"/>
                </a:cubicBezTo>
                <a:cubicBezTo>
                  <a:pt x="750912" y="150976"/>
                  <a:pt x="752337" y="104929"/>
                  <a:pt x="745215" y="59821"/>
                </a:cubicBezTo>
                <a:cubicBezTo>
                  <a:pt x="743613" y="49676"/>
                  <a:pt x="736670" y="39880"/>
                  <a:pt x="728124" y="34183"/>
                </a:cubicBezTo>
                <a:cubicBezTo>
                  <a:pt x="718352" y="27668"/>
                  <a:pt x="705335" y="28486"/>
                  <a:pt x="693941" y="25638"/>
                </a:cubicBezTo>
                <a:cubicBezTo>
                  <a:pt x="657210" y="7272"/>
                  <a:pt x="665455" y="4273"/>
                  <a:pt x="659758" y="0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7474213" y="2976791"/>
            <a:ext cx="897591" cy="1291840"/>
          </a:xfrm>
          <a:custGeom>
            <a:avLst/>
            <a:gdLst>
              <a:gd name="connsiteX0" fmla="*/ 0 w 897591"/>
              <a:gd name="connsiteY0" fmla="*/ 78337 h 1291840"/>
              <a:gd name="connsiteX1" fmla="*/ 0 w 897591"/>
              <a:gd name="connsiteY1" fmla="*/ 78337 h 1291840"/>
              <a:gd name="connsiteX2" fmla="*/ 85458 w 897591"/>
              <a:gd name="connsiteY2" fmla="*/ 27062 h 1291840"/>
              <a:gd name="connsiteX3" fmla="*/ 119641 w 897591"/>
              <a:gd name="connsiteY3" fmla="*/ 35608 h 1291840"/>
              <a:gd name="connsiteX4" fmla="*/ 145278 w 897591"/>
              <a:gd name="connsiteY4" fmla="*/ 52700 h 1291840"/>
              <a:gd name="connsiteX5" fmla="*/ 264920 w 897591"/>
              <a:gd name="connsiteY5" fmla="*/ 27062 h 1291840"/>
              <a:gd name="connsiteX6" fmla="*/ 333286 w 897591"/>
              <a:gd name="connsiteY6" fmla="*/ 18517 h 1291840"/>
              <a:gd name="connsiteX7" fmla="*/ 487110 w 897591"/>
              <a:gd name="connsiteY7" fmla="*/ 9971 h 1291840"/>
              <a:gd name="connsiteX8" fmla="*/ 512748 w 897591"/>
              <a:gd name="connsiteY8" fmla="*/ 35608 h 1291840"/>
              <a:gd name="connsiteX9" fmla="*/ 529839 w 897591"/>
              <a:gd name="connsiteY9" fmla="*/ 61246 h 1291840"/>
              <a:gd name="connsiteX10" fmla="*/ 555477 w 897591"/>
              <a:gd name="connsiteY10" fmla="*/ 69791 h 1291840"/>
              <a:gd name="connsiteX11" fmla="*/ 606751 w 897591"/>
              <a:gd name="connsiteY11" fmla="*/ 103975 h 1291840"/>
              <a:gd name="connsiteX12" fmla="*/ 658026 w 897591"/>
              <a:gd name="connsiteY12" fmla="*/ 129612 h 1291840"/>
              <a:gd name="connsiteX13" fmla="*/ 700755 w 897591"/>
              <a:gd name="connsiteY13" fmla="*/ 172341 h 1291840"/>
              <a:gd name="connsiteX14" fmla="*/ 752030 w 897591"/>
              <a:gd name="connsiteY14" fmla="*/ 215070 h 1291840"/>
              <a:gd name="connsiteX15" fmla="*/ 769121 w 897591"/>
              <a:gd name="connsiteY15" fmla="*/ 266345 h 1291840"/>
              <a:gd name="connsiteX16" fmla="*/ 811850 w 897591"/>
              <a:gd name="connsiteY16" fmla="*/ 317619 h 1291840"/>
              <a:gd name="connsiteX17" fmla="*/ 820396 w 897591"/>
              <a:gd name="connsiteY17" fmla="*/ 351803 h 1291840"/>
              <a:gd name="connsiteX18" fmla="*/ 837488 w 897591"/>
              <a:gd name="connsiteY18" fmla="*/ 403077 h 1291840"/>
              <a:gd name="connsiteX19" fmla="*/ 863125 w 897591"/>
              <a:gd name="connsiteY19" fmla="*/ 479990 h 1291840"/>
              <a:gd name="connsiteX20" fmla="*/ 880217 w 897591"/>
              <a:gd name="connsiteY20" fmla="*/ 531264 h 1291840"/>
              <a:gd name="connsiteX21" fmla="*/ 888762 w 897591"/>
              <a:gd name="connsiteY21" fmla="*/ 556902 h 1291840"/>
              <a:gd name="connsiteX22" fmla="*/ 888762 w 897591"/>
              <a:gd name="connsiteY22" fmla="*/ 770547 h 1291840"/>
              <a:gd name="connsiteX23" fmla="*/ 863125 w 897591"/>
              <a:gd name="connsiteY23" fmla="*/ 838913 h 1291840"/>
              <a:gd name="connsiteX24" fmla="*/ 846034 w 897591"/>
              <a:gd name="connsiteY24" fmla="*/ 950008 h 1291840"/>
              <a:gd name="connsiteX25" fmla="*/ 828942 w 897591"/>
              <a:gd name="connsiteY25" fmla="*/ 975646 h 1291840"/>
              <a:gd name="connsiteX26" fmla="*/ 777667 w 897591"/>
              <a:gd name="connsiteY26" fmla="*/ 1009829 h 1291840"/>
              <a:gd name="connsiteX27" fmla="*/ 717847 w 897591"/>
              <a:gd name="connsiteY27" fmla="*/ 1018375 h 1291840"/>
              <a:gd name="connsiteX28" fmla="*/ 666572 w 897591"/>
              <a:gd name="connsiteY28" fmla="*/ 1035466 h 1291840"/>
              <a:gd name="connsiteX29" fmla="*/ 640934 w 897591"/>
              <a:gd name="connsiteY29" fmla="*/ 1044012 h 1291840"/>
              <a:gd name="connsiteX30" fmla="*/ 572568 w 897591"/>
              <a:gd name="connsiteY30" fmla="*/ 1069649 h 1291840"/>
              <a:gd name="connsiteX31" fmla="*/ 546931 w 897591"/>
              <a:gd name="connsiteY31" fmla="*/ 1078195 h 1291840"/>
              <a:gd name="connsiteX32" fmla="*/ 461473 w 897591"/>
              <a:gd name="connsiteY32" fmla="*/ 1086741 h 1291840"/>
              <a:gd name="connsiteX33" fmla="*/ 435835 w 897591"/>
              <a:gd name="connsiteY33" fmla="*/ 1103833 h 1291840"/>
              <a:gd name="connsiteX34" fmla="*/ 427290 w 897591"/>
              <a:gd name="connsiteY34" fmla="*/ 1129470 h 1291840"/>
              <a:gd name="connsiteX35" fmla="*/ 410198 w 897591"/>
              <a:gd name="connsiteY35" fmla="*/ 1155107 h 1291840"/>
              <a:gd name="connsiteX36" fmla="*/ 393106 w 897591"/>
              <a:gd name="connsiteY36" fmla="*/ 1189290 h 1291840"/>
              <a:gd name="connsiteX37" fmla="*/ 384561 w 897591"/>
              <a:gd name="connsiteY37" fmla="*/ 1240565 h 1291840"/>
              <a:gd name="connsiteX38" fmla="*/ 350377 w 897591"/>
              <a:gd name="connsiteY38" fmla="*/ 1291840 h 1291840"/>
              <a:gd name="connsiteX39" fmla="*/ 264920 w 897591"/>
              <a:gd name="connsiteY39" fmla="*/ 1283294 h 1291840"/>
              <a:gd name="connsiteX40" fmla="*/ 239282 w 897591"/>
              <a:gd name="connsiteY40" fmla="*/ 1274748 h 1291840"/>
              <a:gd name="connsiteX41" fmla="*/ 230736 w 897591"/>
              <a:gd name="connsiteY41" fmla="*/ 1249111 h 1291840"/>
              <a:gd name="connsiteX42" fmla="*/ 213645 w 897591"/>
              <a:gd name="connsiteY42" fmla="*/ 1223474 h 1291840"/>
              <a:gd name="connsiteX43" fmla="*/ 188007 w 897591"/>
              <a:gd name="connsiteY43" fmla="*/ 1163653 h 1291840"/>
              <a:gd name="connsiteX44" fmla="*/ 162370 w 897591"/>
              <a:gd name="connsiteY44" fmla="*/ 1138016 h 1291840"/>
              <a:gd name="connsiteX45" fmla="*/ 153824 w 897591"/>
              <a:gd name="connsiteY45" fmla="*/ 1112378 h 1291840"/>
              <a:gd name="connsiteX46" fmla="*/ 128187 w 897591"/>
              <a:gd name="connsiteY46" fmla="*/ 1103833 h 1291840"/>
              <a:gd name="connsiteX47" fmla="*/ 102549 w 897591"/>
              <a:gd name="connsiteY47" fmla="*/ 1086741 h 1291840"/>
              <a:gd name="connsiteX48" fmla="*/ 51275 w 897591"/>
              <a:gd name="connsiteY48" fmla="*/ 1069649 h 1291840"/>
              <a:gd name="connsiteX49" fmla="*/ 76912 w 897591"/>
              <a:gd name="connsiteY49" fmla="*/ 992737 h 1291840"/>
              <a:gd name="connsiteX50" fmla="*/ 94004 w 897591"/>
              <a:gd name="connsiteY50" fmla="*/ 932917 h 1291840"/>
              <a:gd name="connsiteX51" fmla="*/ 111095 w 897591"/>
              <a:gd name="connsiteY51" fmla="*/ 907279 h 1291840"/>
              <a:gd name="connsiteX52" fmla="*/ 128187 w 897591"/>
              <a:gd name="connsiteY52" fmla="*/ 856005 h 1291840"/>
              <a:gd name="connsiteX53" fmla="*/ 128187 w 897591"/>
              <a:gd name="connsiteY53" fmla="*/ 616722 h 1291840"/>
              <a:gd name="connsiteX54" fmla="*/ 111095 w 897591"/>
              <a:gd name="connsiteY54" fmla="*/ 591085 h 1291840"/>
              <a:gd name="connsiteX55" fmla="*/ 102549 w 897591"/>
              <a:gd name="connsiteY55" fmla="*/ 565447 h 1291840"/>
              <a:gd name="connsiteX56" fmla="*/ 76912 w 897591"/>
              <a:gd name="connsiteY56" fmla="*/ 368894 h 1291840"/>
              <a:gd name="connsiteX57" fmla="*/ 51275 w 897591"/>
              <a:gd name="connsiteY57" fmla="*/ 351803 h 1291840"/>
              <a:gd name="connsiteX58" fmla="*/ 25637 w 897591"/>
              <a:gd name="connsiteY58" fmla="*/ 291982 h 1291840"/>
              <a:gd name="connsiteX59" fmla="*/ 8546 w 897591"/>
              <a:gd name="connsiteY59" fmla="*/ 240707 h 1291840"/>
              <a:gd name="connsiteX60" fmla="*/ 17091 w 897591"/>
              <a:gd name="connsiteY60" fmla="*/ 78337 h 1291840"/>
              <a:gd name="connsiteX61" fmla="*/ 25637 w 897591"/>
              <a:gd name="connsiteY61" fmla="*/ 52700 h 1291840"/>
              <a:gd name="connsiteX62" fmla="*/ 51275 w 897591"/>
              <a:gd name="connsiteY62" fmla="*/ 35608 h 1291840"/>
              <a:gd name="connsiteX63" fmla="*/ 128187 w 897591"/>
              <a:gd name="connsiteY63" fmla="*/ 44154 h 129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97591" h="1291840">
                <a:moveTo>
                  <a:pt x="0" y="78337"/>
                </a:moveTo>
                <a:lnTo>
                  <a:pt x="0" y="78337"/>
                </a:lnTo>
                <a:cubicBezTo>
                  <a:pt x="5095" y="74698"/>
                  <a:pt x="59386" y="27062"/>
                  <a:pt x="85458" y="27062"/>
                </a:cubicBezTo>
                <a:cubicBezTo>
                  <a:pt x="97203" y="27062"/>
                  <a:pt x="108247" y="32759"/>
                  <a:pt x="119641" y="35608"/>
                </a:cubicBezTo>
                <a:cubicBezTo>
                  <a:pt x="128187" y="41305"/>
                  <a:pt x="135049" y="51770"/>
                  <a:pt x="145278" y="52700"/>
                </a:cubicBezTo>
                <a:cubicBezTo>
                  <a:pt x="235154" y="60871"/>
                  <a:pt x="189008" y="36550"/>
                  <a:pt x="264920" y="27062"/>
                </a:cubicBezTo>
                <a:lnTo>
                  <a:pt x="333286" y="18517"/>
                </a:lnTo>
                <a:cubicBezTo>
                  <a:pt x="417102" y="-9422"/>
                  <a:pt x="366607" y="-71"/>
                  <a:pt x="487110" y="9971"/>
                </a:cubicBezTo>
                <a:cubicBezTo>
                  <a:pt x="495656" y="18517"/>
                  <a:pt x="505011" y="26324"/>
                  <a:pt x="512748" y="35608"/>
                </a:cubicBezTo>
                <a:cubicBezTo>
                  <a:pt x="519323" y="43498"/>
                  <a:pt x="521819" y="54830"/>
                  <a:pt x="529839" y="61246"/>
                </a:cubicBezTo>
                <a:cubicBezTo>
                  <a:pt x="536873" y="66873"/>
                  <a:pt x="546931" y="66943"/>
                  <a:pt x="555477" y="69791"/>
                </a:cubicBezTo>
                <a:cubicBezTo>
                  <a:pt x="604073" y="118388"/>
                  <a:pt x="557284" y="79242"/>
                  <a:pt x="606751" y="103975"/>
                </a:cubicBezTo>
                <a:cubicBezTo>
                  <a:pt x="673016" y="137107"/>
                  <a:pt x="593587" y="108132"/>
                  <a:pt x="658026" y="129612"/>
                </a:cubicBezTo>
                <a:cubicBezTo>
                  <a:pt x="689361" y="176613"/>
                  <a:pt x="658026" y="136733"/>
                  <a:pt x="700755" y="172341"/>
                </a:cubicBezTo>
                <a:cubicBezTo>
                  <a:pt x="766549" y="227170"/>
                  <a:pt x="688380" y="172637"/>
                  <a:pt x="752030" y="215070"/>
                </a:cubicBezTo>
                <a:cubicBezTo>
                  <a:pt x="757727" y="232162"/>
                  <a:pt x="756381" y="253606"/>
                  <a:pt x="769121" y="266345"/>
                </a:cubicBezTo>
                <a:cubicBezTo>
                  <a:pt x="802022" y="299244"/>
                  <a:pt x="788055" y="281926"/>
                  <a:pt x="811850" y="317619"/>
                </a:cubicBezTo>
                <a:cubicBezTo>
                  <a:pt x="814699" y="329014"/>
                  <a:pt x="817021" y="340553"/>
                  <a:pt x="820396" y="351803"/>
                </a:cubicBezTo>
                <a:cubicBezTo>
                  <a:pt x="825573" y="369059"/>
                  <a:pt x="831791" y="385986"/>
                  <a:pt x="837488" y="403077"/>
                </a:cubicBezTo>
                <a:lnTo>
                  <a:pt x="863125" y="479990"/>
                </a:lnTo>
                <a:lnTo>
                  <a:pt x="880217" y="531264"/>
                </a:lnTo>
                <a:lnTo>
                  <a:pt x="888762" y="556902"/>
                </a:lnTo>
                <a:cubicBezTo>
                  <a:pt x="899065" y="670228"/>
                  <a:pt x="901917" y="645565"/>
                  <a:pt x="888762" y="770547"/>
                </a:cubicBezTo>
                <a:cubicBezTo>
                  <a:pt x="884142" y="814439"/>
                  <a:pt x="884075" y="807490"/>
                  <a:pt x="863125" y="838913"/>
                </a:cubicBezTo>
                <a:cubicBezTo>
                  <a:pt x="860675" y="863412"/>
                  <a:pt x="861431" y="919213"/>
                  <a:pt x="846034" y="950008"/>
                </a:cubicBezTo>
                <a:cubicBezTo>
                  <a:pt x="841441" y="959195"/>
                  <a:pt x="836672" y="968882"/>
                  <a:pt x="828942" y="975646"/>
                </a:cubicBezTo>
                <a:cubicBezTo>
                  <a:pt x="813483" y="989173"/>
                  <a:pt x="798002" y="1006924"/>
                  <a:pt x="777667" y="1009829"/>
                </a:cubicBezTo>
                <a:lnTo>
                  <a:pt x="717847" y="1018375"/>
                </a:lnTo>
                <a:lnTo>
                  <a:pt x="666572" y="1035466"/>
                </a:lnTo>
                <a:cubicBezTo>
                  <a:pt x="658026" y="1038315"/>
                  <a:pt x="648991" y="1039983"/>
                  <a:pt x="640934" y="1044012"/>
                </a:cubicBezTo>
                <a:cubicBezTo>
                  <a:pt x="587830" y="1070565"/>
                  <a:pt x="626869" y="1054135"/>
                  <a:pt x="572568" y="1069649"/>
                </a:cubicBezTo>
                <a:cubicBezTo>
                  <a:pt x="563907" y="1072124"/>
                  <a:pt x="555834" y="1076825"/>
                  <a:pt x="546931" y="1078195"/>
                </a:cubicBezTo>
                <a:cubicBezTo>
                  <a:pt x="518636" y="1082548"/>
                  <a:pt x="489959" y="1083892"/>
                  <a:pt x="461473" y="1086741"/>
                </a:cubicBezTo>
                <a:cubicBezTo>
                  <a:pt x="452927" y="1092438"/>
                  <a:pt x="442251" y="1095813"/>
                  <a:pt x="435835" y="1103833"/>
                </a:cubicBezTo>
                <a:cubicBezTo>
                  <a:pt x="430208" y="1110867"/>
                  <a:pt x="431318" y="1121413"/>
                  <a:pt x="427290" y="1129470"/>
                </a:cubicBezTo>
                <a:cubicBezTo>
                  <a:pt x="422697" y="1138656"/>
                  <a:pt x="415294" y="1146190"/>
                  <a:pt x="410198" y="1155107"/>
                </a:cubicBezTo>
                <a:cubicBezTo>
                  <a:pt x="403877" y="1166168"/>
                  <a:pt x="398803" y="1177896"/>
                  <a:pt x="393106" y="1189290"/>
                </a:cubicBezTo>
                <a:cubicBezTo>
                  <a:pt x="390258" y="1206382"/>
                  <a:pt x="391225" y="1224570"/>
                  <a:pt x="384561" y="1240565"/>
                </a:cubicBezTo>
                <a:cubicBezTo>
                  <a:pt x="376660" y="1259527"/>
                  <a:pt x="350377" y="1291840"/>
                  <a:pt x="350377" y="1291840"/>
                </a:cubicBezTo>
                <a:cubicBezTo>
                  <a:pt x="321891" y="1288991"/>
                  <a:pt x="293215" y="1287647"/>
                  <a:pt x="264920" y="1283294"/>
                </a:cubicBezTo>
                <a:cubicBezTo>
                  <a:pt x="256016" y="1281924"/>
                  <a:pt x="245652" y="1281118"/>
                  <a:pt x="239282" y="1274748"/>
                </a:cubicBezTo>
                <a:cubicBezTo>
                  <a:pt x="232912" y="1268379"/>
                  <a:pt x="234764" y="1257168"/>
                  <a:pt x="230736" y="1249111"/>
                </a:cubicBezTo>
                <a:cubicBezTo>
                  <a:pt x="226143" y="1239925"/>
                  <a:pt x="218238" y="1232660"/>
                  <a:pt x="213645" y="1223474"/>
                </a:cubicBezTo>
                <a:cubicBezTo>
                  <a:pt x="195048" y="1186280"/>
                  <a:pt x="217644" y="1205145"/>
                  <a:pt x="188007" y="1163653"/>
                </a:cubicBezTo>
                <a:cubicBezTo>
                  <a:pt x="180982" y="1153819"/>
                  <a:pt x="170916" y="1146562"/>
                  <a:pt x="162370" y="1138016"/>
                </a:cubicBezTo>
                <a:cubicBezTo>
                  <a:pt x="159521" y="1129470"/>
                  <a:pt x="160194" y="1118748"/>
                  <a:pt x="153824" y="1112378"/>
                </a:cubicBezTo>
                <a:cubicBezTo>
                  <a:pt x="147454" y="1106008"/>
                  <a:pt x="136244" y="1107861"/>
                  <a:pt x="128187" y="1103833"/>
                </a:cubicBezTo>
                <a:cubicBezTo>
                  <a:pt x="119000" y="1099240"/>
                  <a:pt x="111935" y="1090913"/>
                  <a:pt x="102549" y="1086741"/>
                </a:cubicBezTo>
                <a:cubicBezTo>
                  <a:pt x="86086" y="1079424"/>
                  <a:pt x="51275" y="1069649"/>
                  <a:pt x="51275" y="1069649"/>
                </a:cubicBezTo>
                <a:cubicBezTo>
                  <a:pt x="67138" y="974462"/>
                  <a:pt x="46871" y="1052817"/>
                  <a:pt x="76912" y="992737"/>
                </a:cubicBezTo>
                <a:cubicBezTo>
                  <a:pt x="93540" y="959483"/>
                  <a:pt x="77579" y="971243"/>
                  <a:pt x="94004" y="932917"/>
                </a:cubicBezTo>
                <a:cubicBezTo>
                  <a:pt x="98050" y="923477"/>
                  <a:pt x="106924" y="916665"/>
                  <a:pt x="111095" y="907279"/>
                </a:cubicBezTo>
                <a:cubicBezTo>
                  <a:pt x="118412" y="890816"/>
                  <a:pt x="128187" y="856005"/>
                  <a:pt x="128187" y="856005"/>
                </a:cubicBezTo>
                <a:cubicBezTo>
                  <a:pt x="134753" y="764077"/>
                  <a:pt x="144410" y="708649"/>
                  <a:pt x="128187" y="616722"/>
                </a:cubicBezTo>
                <a:cubicBezTo>
                  <a:pt x="126402" y="606608"/>
                  <a:pt x="116792" y="599631"/>
                  <a:pt x="111095" y="591085"/>
                </a:cubicBezTo>
                <a:cubicBezTo>
                  <a:pt x="108246" y="582539"/>
                  <a:pt x="103329" y="574421"/>
                  <a:pt x="102549" y="565447"/>
                </a:cubicBezTo>
                <a:cubicBezTo>
                  <a:pt x="99046" y="525156"/>
                  <a:pt x="124646" y="416628"/>
                  <a:pt x="76912" y="368894"/>
                </a:cubicBezTo>
                <a:cubicBezTo>
                  <a:pt x="69650" y="361632"/>
                  <a:pt x="59821" y="357500"/>
                  <a:pt x="51275" y="351803"/>
                </a:cubicBezTo>
                <a:cubicBezTo>
                  <a:pt x="24159" y="311129"/>
                  <a:pt x="40687" y="342148"/>
                  <a:pt x="25637" y="291982"/>
                </a:cubicBezTo>
                <a:cubicBezTo>
                  <a:pt x="20460" y="274726"/>
                  <a:pt x="8546" y="240707"/>
                  <a:pt x="8546" y="240707"/>
                </a:cubicBezTo>
                <a:cubicBezTo>
                  <a:pt x="11394" y="186584"/>
                  <a:pt x="12184" y="132313"/>
                  <a:pt x="17091" y="78337"/>
                </a:cubicBezTo>
                <a:cubicBezTo>
                  <a:pt x="17907" y="69366"/>
                  <a:pt x="20010" y="59734"/>
                  <a:pt x="25637" y="52700"/>
                </a:cubicBezTo>
                <a:cubicBezTo>
                  <a:pt x="32053" y="44680"/>
                  <a:pt x="51275" y="35608"/>
                  <a:pt x="51275" y="35608"/>
                </a:cubicBezTo>
                <a:lnTo>
                  <a:pt x="128187" y="44154"/>
                </a:lnTo>
              </a:path>
            </a:pathLst>
          </a:custGeom>
          <a:solidFill>
            <a:srgbClr val="F6F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971600" y="213285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Cambria" pitchFamily="18" charset="0"/>
              </a:rPr>
              <a:t>Субстрат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2771800" y="5134505"/>
            <a:ext cx="648072" cy="401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5753054" y="5105634"/>
            <a:ext cx="673733" cy="401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6511340">
            <a:off x="1290640" y="2645340"/>
            <a:ext cx="572483" cy="401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852523" y="5854585"/>
            <a:ext cx="210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Cambria" pitchFamily="18" charset="0"/>
              </a:rPr>
              <a:t>Білкова частина </a:t>
            </a:r>
            <a:r>
              <a:rPr lang="uk-UA" b="1" dirty="0" err="1" smtClean="0">
                <a:latin typeface="Cambria" pitchFamily="18" charset="0"/>
              </a:rPr>
              <a:t>фермента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 rot="13590078">
            <a:off x="1341378" y="6012973"/>
            <a:ext cx="495022" cy="3109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645461" y="2117248"/>
            <a:ext cx="2086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Cambria" pitchFamily="18" charset="0"/>
              </a:rPr>
              <a:t>Розщеплення субстрату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45" name="Стрелка вправо 44"/>
          <p:cNvSpPr/>
          <p:nvPr/>
        </p:nvSpPr>
        <p:spPr>
          <a:xfrm rot="1593433">
            <a:off x="6863563" y="2511306"/>
            <a:ext cx="648072" cy="401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2604703">
            <a:off x="6102750" y="2933525"/>
            <a:ext cx="648072" cy="401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7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6" grpId="0" animBg="1"/>
      <p:bldP spid="38" grpId="0"/>
      <p:bldP spid="41" grpId="0" animBg="1"/>
      <p:bldP spid="42" grpId="0"/>
      <p:bldP spid="43" grpId="0" animBg="1"/>
      <p:bldP spid="44" grpId="0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А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взагал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і існує 2 види з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’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єднання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04864"/>
            <a:ext cx="5328592" cy="4157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39752" y="220486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Cambria" pitchFamily="18" charset="0"/>
              </a:rPr>
              <a:t>Відповідність </a:t>
            </a:r>
            <a:r>
              <a:rPr lang="uk-UA" b="1" dirty="0" err="1" smtClean="0">
                <a:latin typeface="Cambria" pitchFamily="18" charset="0"/>
              </a:rPr>
              <a:t>фермента</a:t>
            </a:r>
            <a:r>
              <a:rPr lang="uk-UA" b="1" dirty="0" smtClean="0">
                <a:latin typeface="Cambria" pitchFamily="18" charset="0"/>
              </a:rPr>
              <a:t> і </a:t>
            </a:r>
            <a:r>
              <a:rPr lang="uk-UA" b="1" dirty="0" err="1" smtClean="0">
                <a:latin typeface="Cambria" pitchFamily="18" charset="0"/>
              </a:rPr>
              <a:t>субстрата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41490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Cambria" pitchFamily="18" charset="0"/>
              </a:rPr>
              <a:t>Гіпотеза «ключ-замок»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58664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Cambria" pitchFamily="18" charset="0"/>
              </a:rPr>
              <a:t>Гіпотеза «рука-рукавичка»</a:t>
            </a:r>
            <a:endParaRPr lang="ru-RU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2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350</TotalTime>
  <Words>228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ФЕРМЕНТИ</vt:lpstr>
      <vt:lpstr>Презентация PowerPoint</vt:lpstr>
      <vt:lpstr>Винайдення ферментів</vt:lpstr>
      <vt:lpstr>Функції ферментів</vt:lpstr>
      <vt:lpstr>Презентация PowerPoint</vt:lpstr>
      <vt:lpstr>Презентация PowerPoint</vt:lpstr>
      <vt:lpstr>Презентация PowerPoint</vt:lpstr>
      <vt:lpstr>Ферменти діють на визначені субстрати(речовини)</vt:lpstr>
      <vt:lpstr>А взагалі існує 2 види з’єднання</vt:lpstr>
      <vt:lpstr>До складу ферментів входять</vt:lpstr>
      <vt:lpstr>Бліц-опрос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ФЕРМЕНТИ</dc:title>
  <dc:creator>Admin</dc:creator>
  <cp:lastModifiedBy>Admin</cp:lastModifiedBy>
  <cp:revision>35</cp:revision>
  <dcterms:created xsi:type="dcterms:W3CDTF">2012-10-28T17:07:53Z</dcterms:created>
  <dcterms:modified xsi:type="dcterms:W3CDTF">2012-11-07T05:58:23Z</dcterms:modified>
</cp:coreProperties>
</file>