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sldIdLst>
    <p:sldId id="256" r:id="rId2"/>
    <p:sldId id="257" r:id="rId3"/>
    <p:sldId id="258" r:id="rId4"/>
    <p:sldId id="261" r:id="rId5"/>
    <p:sldId id="275" r:id="rId6"/>
    <p:sldId id="276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4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42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1E169-B405-4FC9-B509-6A8A1D5AF9DF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D39A7-4D45-4B23-A7C5-B075513F6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BD59369-07E4-49F0-98D0-93AE3C85452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B48DA56-AD80-406F-B318-9F63519ED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D59369-07E4-49F0-98D0-93AE3C85452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48DA56-AD80-406F-B318-9F63519ED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BD59369-07E4-49F0-98D0-93AE3C85452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B48DA56-AD80-406F-B318-9F63519ED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D59369-07E4-49F0-98D0-93AE3C85452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48DA56-AD80-406F-B318-9F63519ED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BD59369-07E4-49F0-98D0-93AE3C85452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B48DA56-AD80-406F-B318-9F63519ED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D59369-07E4-49F0-98D0-93AE3C85452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48DA56-AD80-406F-B318-9F63519ED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D59369-07E4-49F0-98D0-93AE3C85452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48DA56-AD80-406F-B318-9F63519ED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D59369-07E4-49F0-98D0-93AE3C85452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48DA56-AD80-406F-B318-9F63519ED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BD59369-07E4-49F0-98D0-93AE3C85452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48DA56-AD80-406F-B318-9F63519ED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D59369-07E4-49F0-98D0-93AE3C85452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48DA56-AD80-406F-B318-9F63519ED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D59369-07E4-49F0-98D0-93AE3C85452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48DA56-AD80-406F-B318-9F63519EDE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BD59369-07E4-49F0-98D0-93AE3C85452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B48DA56-AD80-406F-B318-9F63519EDE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43174" y="-357214"/>
            <a:ext cx="6500826" cy="2301240"/>
          </a:xfrm>
        </p:spPr>
        <p:txBody>
          <a:bodyPr anchor="ctr"/>
          <a:lstStyle/>
          <a:p>
            <a:pPr algn="ctr"/>
            <a:r>
              <a:rPr lang="uk-UA" dirty="0" smtClean="0"/>
              <a:t>Органічні сполуки в побуті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4786322"/>
            <a:ext cx="6480048" cy="1752600"/>
          </a:xfrm>
        </p:spPr>
        <p:txBody>
          <a:bodyPr/>
          <a:lstStyle/>
          <a:p>
            <a:r>
              <a:rPr lang="uk-UA" dirty="0" smtClean="0"/>
              <a:t>Виконав</a:t>
            </a:r>
            <a:endParaRPr lang="uk-UA" dirty="0" smtClean="0"/>
          </a:p>
          <a:p>
            <a:r>
              <a:rPr lang="uk-UA" dirty="0" smtClean="0"/>
              <a:t>Учень 11-Т </a:t>
            </a:r>
            <a:r>
              <a:rPr lang="uk-UA" dirty="0" smtClean="0"/>
              <a:t>класу</a:t>
            </a:r>
          </a:p>
          <a:p>
            <a:r>
              <a:rPr lang="uk-UA" dirty="0" smtClean="0"/>
              <a:t>ЗОШ </a:t>
            </a:r>
            <a:r>
              <a:rPr lang="uk-UA" dirty="0" smtClean="0"/>
              <a:t>№</a:t>
            </a:r>
            <a:r>
              <a:rPr lang="uk-UA" dirty="0" smtClean="0"/>
              <a:t>1</a:t>
            </a:r>
            <a:endParaRPr lang="uk-UA" dirty="0" smtClean="0"/>
          </a:p>
          <a:p>
            <a:r>
              <a:rPr lang="uk-UA" dirty="0" smtClean="0"/>
              <a:t>Новак Сергій</a:t>
            </a:r>
            <a:endParaRPr lang="uk-UA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214554"/>
            <a:ext cx="5357850" cy="21515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43900" cy="11430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uk-UA" dirty="0" smtClean="0"/>
              <a:t>Засоби догляду </a:t>
            </a:r>
            <a:br>
              <a:rPr lang="uk-UA" dirty="0" smtClean="0"/>
            </a:br>
            <a:r>
              <a:rPr lang="uk-UA" dirty="0" smtClean="0"/>
              <a:t>за житлом і предметами побуту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54" y="1285860"/>
            <a:ext cx="4572032" cy="5357850"/>
          </a:xfrm>
        </p:spPr>
        <p:txBody>
          <a:bodyPr>
            <a:normAutofit/>
          </a:bodyPr>
          <a:lstStyle/>
          <a:p>
            <a:pPr marL="0" indent="349250" algn="just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74918">
            <a:off x="755576" y="1124744"/>
            <a:ext cx="193687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857736"/>
            <a:ext cx="1590035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81447"/>
            <a:ext cx="1147162" cy="287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5229200"/>
            <a:ext cx="1635985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 descr="C:\Users\Маэстро\Desktop\Downloads\химич\Новая папка (2)\Новая папка\Новая папка\rtemagicc_74931149_1234502_f520.jp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1556792"/>
            <a:ext cx="4713251" cy="3456384"/>
          </a:xfrm>
          <a:prstGeom prst="rect">
            <a:avLst/>
          </a:prstGeom>
          <a:noFill/>
        </p:spPr>
      </p:pic>
      <p:pic>
        <p:nvPicPr>
          <p:cNvPr id="6147" name="Picture 3" descr="C:\Users\Маэстро\Desktop\Downloads\химич\Новая папка (2)\Новая папка\Новая папка\sredstva-po-yhody_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166815">
            <a:off x="1187624" y="3933056"/>
            <a:ext cx="1895475" cy="20193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3100535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239000" cy="11430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uk-UA" dirty="0" smtClean="0"/>
              <a:t>Засоби догляду за садом і городом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9416"/>
            <a:ext cx="2890664" cy="10274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Маэстро\Desktop\Downloads\химич\Новая папка (2)\Новая папка\Новая папка\Новая папка\74d25bed066733707999bdc126a096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24944"/>
            <a:ext cx="5908817" cy="3933056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052736"/>
            <a:ext cx="318409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996952"/>
            <a:ext cx="1784273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857628"/>
            <a:ext cx="1388027" cy="1066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764704"/>
            <a:ext cx="3384376" cy="230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 descr="C:\Users\Маэстро\Desktop\Downloads\химич\Новая папка (2)\Новая папка\Новая папка\Новая папка\Новая папка\0-avtoshampun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2656"/>
            <a:ext cx="4078809" cy="367322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11430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uk-UA" dirty="0" smtClean="0"/>
              <a:t>Засоби догляду за автотранспортом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4043362" cy="4891418"/>
          </a:xfrm>
        </p:spPr>
        <p:txBody>
          <a:bodyPr>
            <a:normAutofit/>
          </a:bodyPr>
          <a:lstStyle/>
          <a:p>
            <a:pPr marL="0" indent="450850" algn="just">
              <a:buNone/>
            </a:pPr>
            <a:endParaRPr lang="ru-RU" dirty="0"/>
          </a:p>
        </p:txBody>
      </p:sp>
      <p:pic>
        <p:nvPicPr>
          <p:cNvPr id="8195" name="Picture 3" descr="C:\Users\Маэстро\Desktop\Downloads\химич\Новая папка (2)\Новая папка\Новая папка\Новая папка\Новая папка\74d25bed066733707999bdc126a096d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734061"/>
            <a:ext cx="5148064" cy="3123939"/>
          </a:xfrm>
          <a:prstGeom prst="rect">
            <a:avLst/>
          </a:prstGeom>
          <a:noFill/>
        </p:spPr>
      </p:pic>
      <p:pic>
        <p:nvPicPr>
          <p:cNvPr id="8197" name="Picture 5" descr="C:\Users\Маэстро\Desktop\Downloads\химич\Новая папка (2)\Новая папка\Новая папка\Новая папка\Новая папка\e8329420-5982-4467-bd82-93584e97bdb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8064" y="5515917"/>
            <a:ext cx="1296144" cy="1342083"/>
          </a:xfrm>
          <a:prstGeom prst="rect">
            <a:avLst/>
          </a:prstGeom>
          <a:noFill/>
        </p:spPr>
      </p:pic>
      <p:pic>
        <p:nvPicPr>
          <p:cNvPr id="8196" name="Picture 4" descr="C:\Users\Маэстро\Desktop\Downloads\химич\Новая папка (2)\Новая папка\Новая папка\Новая папка\Новая папка\5422_560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56789" y="3645024"/>
            <a:ext cx="1717872" cy="32129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Маэстро\Desktop\Downloads\химич\Новая папка (2)\Новая папка\Новая папка\Новая папка\Новая папка\Новая папка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6984776" cy="4637434"/>
          </a:xfrm>
          <a:prstGeom prst="rect">
            <a:avLst/>
          </a:prstGeom>
          <a:noFill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869160"/>
            <a:ext cx="2000264" cy="1562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7786742" cy="3500462"/>
          </a:xfrm>
        </p:spPr>
        <p:txBody>
          <a:bodyPr>
            <a:normAutofit/>
          </a:bodyPr>
          <a:lstStyle/>
          <a:p>
            <a:pPr marL="0" indent="444500" algn="just">
              <a:buNone/>
            </a:pPr>
            <a:endParaRPr lang="ru-RU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53136"/>
            <a:ext cx="185738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4293096"/>
            <a:ext cx="2143130" cy="2143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4653136"/>
            <a:ext cx="1809746" cy="180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 descr="C:\Users\Маэстро\Desktop\Downloads\химич\Новая папка (2)\Новая папка\Новая папка\Новая папка\Новая папка\Новая папка\Titan-S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48621" y="4466555"/>
            <a:ext cx="1795379" cy="239144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1143000"/>
          </a:xfrm>
        </p:spPr>
        <p:txBody>
          <a:bodyPr anchor="ctr"/>
          <a:lstStyle/>
          <a:p>
            <a:pPr algn="ctr"/>
            <a:r>
              <a:rPr lang="uk-UA" dirty="0" smtClean="0"/>
              <a:t>Клеї</a:t>
            </a: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932040" cy="79208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uk-UA" dirty="0" smtClean="0"/>
              <a:t>Лакофарбові засоби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28479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110141"/>
            <a:ext cx="1747859" cy="1747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860032" y="-171400"/>
            <a:ext cx="3240360" cy="1080120"/>
          </a:xfrm>
          <a:prstGeom prst="rect">
            <a:avLst/>
          </a:prstGeom>
        </p:spPr>
        <p:txBody>
          <a:bodyPr vert="horz" lIns="45720" tIns="0" rIns="45720" bIns="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Парфумерія</a:t>
            </a:r>
            <a:endParaRPr kumimoji="0" lang="ru-RU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42" name="Picture 2" descr="C:\Users\Маэстро\Desktop\Downloads\химич\Новая папка (2)\Новая папка\Новая папка\Новая папка\Новая папка\Новая папка\Новая папка\filmz.ru_f_45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692696"/>
            <a:ext cx="2820905" cy="1872208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2564904"/>
            <a:ext cx="3600400" cy="372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5273824"/>
            <a:ext cx="3046493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764704"/>
            <a:ext cx="135732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824" y="2204864"/>
            <a:ext cx="107157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 descr="C:\Users\Маэстро\Desktop\Downloads\химич\Новая папка (2)\Новая папка\Новая папка\Новая папка\Новая папка\Новая папка\Новая папка\024348__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7704" y="3284984"/>
            <a:ext cx="3240360" cy="20882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Маэстро\Desktop\Downloads\химич\Новая папка (2)\Новая папка\Новая папка\Новая папка\Новая папка\Новая папка\Новая папка\Новая папка\15-vliyanie-klimata-na-zdorove-chelove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04664"/>
            <a:ext cx="4953000" cy="33051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8072462" cy="11430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uk-UA" dirty="0" smtClean="0"/>
              <a:t>Можливі негативні наслідки використання побутових хімікатів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260350" algn="just">
              <a:buNone/>
            </a:pPr>
            <a:endParaRPr lang="ru-RU" dirty="0"/>
          </a:p>
        </p:txBody>
      </p:sp>
      <p:pic>
        <p:nvPicPr>
          <p:cNvPr id="11266" name="Picture 2" descr="C:\Users\Маэстро\Desktop\Downloads\химич\Новая папка (2)\Новая папка\Новая папка\Новая папка\Новая папка\Новая папка\Новая папка\Новая папка\1pu_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113584"/>
            <a:ext cx="3879107" cy="3744416"/>
          </a:xfrm>
          <a:prstGeom prst="rect">
            <a:avLst/>
          </a:prstGeom>
          <a:noFill/>
        </p:spPr>
      </p:pic>
      <p:pic>
        <p:nvPicPr>
          <p:cNvPr id="11268" name="Picture 4" descr="C:\Users\Маэстро\Desktop\Downloads\химич\Новая папка (2)\Новая папка\Новая папка\Новая папка\Новая папка\Новая папка\Новая папка\Новая папка\196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1500" y="3686175"/>
            <a:ext cx="4762500" cy="31718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43900" cy="11430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uk-UA" dirty="0" smtClean="0"/>
              <a:t>Застережні знаки та маркування </a:t>
            </a:r>
            <a:endParaRPr lang="ru-R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71546"/>
            <a:ext cx="135732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071546"/>
            <a:ext cx="135732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1071546"/>
            <a:ext cx="135732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1071546"/>
            <a:ext cx="135732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3143248"/>
            <a:ext cx="135732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57422" y="3143248"/>
            <a:ext cx="135732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4810" y="3143248"/>
            <a:ext cx="135732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15074" y="3143248"/>
            <a:ext cx="135732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57422" y="4929198"/>
            <a:ext cx="135732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14810" y="4929198"/>
            <a:ext cx="135732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214282" y="2428868"/>
            <a:ext cx="1857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i="1" dirty="0" err="1" smtClean="0"/>
              <a:t>Вибухонебезпечно</a:t>
            </a:r>
            <a:endParaRPr lang="ru-RU" sz="14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2285984" y="2428868"/>
            <a:ext cx="1357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i="1" dirty="0" smtClean="0"/>
              <a:t>Окисник</a:t>
            </a:r>
            <a:endParaRPr lang="ru-RU" sz="14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4071934" y="2428868"/>
            <a:ext cx="1643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i="1" dirty="0" smtClean="0"/>
              <a:t>Вогненебезпечно</a:t>
            </a:r>
            <a:endParaRPr lang="ru-RU" sz="14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6072198" y="2428868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i="1" dirty="0" smtClean="0"/>
              <a:t>Дуже вогненебезпечно</a:t>
            </a:r>
            <a:endParaRPr lang="ru-RU" sz="14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428596" y="4500570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i="1" dirty="0" err="1" smtClean="0"/>
              <a:t>Токсично</a:t>
            </a:r>
            <a:endParaRPr lang="ru-RU" sz="14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2214546" y="4500570"/>
            <a:ext cx="1571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i="1" dirty="0" smtClean="0"/>
              <a:t>Дуже </a:t>
            </a:r>
            <a:r>
              <a:rPr lang="uk-UA" sz="1400" i="1" dirty="0" err="1" smtClean="0"/>
              <a:t>токсично</a:t>
            </a:r>
            <a:endParaRPr lang="ru-RU" sz="1400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4214810" y="4500570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i="1" dirty="0" smtClean="0"/>
              <a:t>Шкідливо</a:t>
            </a:r>
            <a:endParaRPr lang="ru-RU" sz="14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6072198" y="4500570"/>
            <a:ext cx="1643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i="1" dirty="0" smtClean="0"/>
              <a:t>Подразнює шкіру</a:t>
            </a:r>
            <a:endParaRPr lang="ru-RU" sz="1400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2428860" y="6286520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i="1" dirty="0" smtClean="0"/>
              <a:t>Їдке</a:t>
            </a:r>
            <a:endParaRPr lang="ru-RU" sz="14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3857620" y="6286520"/>
            <a:ext cx="2286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i="1" dirty="0" smtClean="0"/>
              <a:t>Шкідливо для довкілля</a:t>
            </a:r>
            <a:endParaRPr lang="ru-RU" sz="1400" i="1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143900" cy="11430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uk-UA" dirty="0" smtClean="0"/>
              <a:t>Загальні правила поводження з побутовими хімікатами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9416"/>
            <a:ext cx="7786742" cy="503429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dirty="0" smtClean="0"/>
              <a:t>Перед використанням будь-якого хімічного засобу ознайомитись з його інструкцією</a:t>
            </a:r>
          </a:p>
          <a:p>
            <a:pPr algn="just"/>
            <a:r>
              <a:rPr lang="uk-UA" dirty="0" smtClean="0"/>
              <a:t>Використовувати засоби особистого захисту при роботі з хімічними речовинами (гумові рукавички, респіратори, захисні окуляри тощо)</a:t>
            </a:r>
          </a:p>
          <a:p>
            <a:pPr algn="just"/>
            <a:r>
              <a:rPr lang="uk-UA" dirty="0" smtClean="0"/>
              <a:t>Використовувати хімічні засоби лише за призначенням та у чітко визначених кількостях</a:t>
            </a:r>
          </a:p>
          <a:p>
            <a:pPr algn="just"/>
            <a:r>
              <a:rPr lang="uk-UA" dirty="0" smtClean="0"/>
              <a:t>Зберігати хімічні засоби окремо від харчових продуктів та ліків</a:t>
            </a:r>
          </a:p>
          <a:p>
            <a:pPr algn="just"/>
            <a:r>
              <a:rPr lang="uk-UA" dirty="0" smtClean="0"/>
              <a:t>Зберігати хімічні засоби згідно умовам, зазначеним на упаковці</a:t>
            </a:r>
          </a:p>
          <a:p>
            <a:pPr algn="just"/>
            <a:r>
              <a:rPr lang="uk-UA" dirty="0" smtClean="0"/>
              <a:t>Берегти хімічні засоби від дітей та не дозволяти їм самостійно ними користуватися</a:t>
            </a: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7786742" cy="1143000"/>
          </a:xfrm>
        </p:spPr>
        <p:txBody>
          <a:bodyPr anchor="ctr">
            <a:normAutofit/>
          </a:bodyPr>
          <a:lstStyle/>
          <a:p>
            <a:pPr algn="ctr"/>
            <a:r>
              <a:rPr lang="uk-UA" dirty="0" smtClean="0"/>
              <a:t>Поняття про побутову хімію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4214842" cy="5286412"/>
          </a:xfrm>
        </p:spPr>
        <p:txBody>
          <a:bodyPr>
            <a:normAutofit fontScale="92500" lnSpcReduction="10000"/>
          </a:bodyPr>
          <a:lstStyle/>
          <a:p>
            <a:pPr marL="6350" indent="258763" algn="just">
              <a:buNone/>
            </a:pPr>
            <a:r>
              <a:rPr lang="uk-UA" dirty="0" smtClean="0"/>
              <a:t>Побутові хімікати – окремі хімічні речовини, а частіше за все суміші речовин, які </a:t>
            </a:r>
            <a:r>
              <a:rPr lang="uk-UA" dirty="0" smtClean="0"/>
              <a:t>використовують у </a:t>
            </a:r>
            <a:r>
              <a:rPr lang="uk-UA" dirty="0" smtClean="0"/>
              <a:t>повсякденному побуті за певним призначенням. </a:t>
            </a:r>
          </a:p>
          <a:p>
            <a:pPr marL="6350" indent="258763" algn="just">
              <a:buNone/>
            </a:pPr>
            <a:r>
              <a:rPr lang="uk-UA" dirty="0" smtClean="0"/>
              <a:t>Щороку у світі виробляється майже 30 млн. тон засобів побутової хімії.</a:t>
            </a:r>
          </a:p>
          <a:p>
            <a:pPr marL="6350" indent="258763" algn="just">
              <a:buNone/>
            </a:pPr>
            <a:r>
              <a:rPr lang="uk-UA" dirty="0" smtClean="0"/>
              <a:t>Повсякденне життя людини неможливо уявити без використання засобів побутової хімії.</a:t>
            </a:r>
          </a:p>
          <a:p>
            <a:pPr marL="6350" indent="258763" algn="just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928802"/>
            <a:ext cx="342902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11430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uk-UA" dirty="0" smtClean="0"/>
              <a:t>Класифікація побутових хімічних речовин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928794" y="1214422"/>
            <a:ext cx="4572032" cy="50006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928794" y="1214422"/>
            <a:ext cx="45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Засоби побутової хімії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71472" y="4786322"/>
            <a:ext cx="2571768" cy="6429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286380" y="3786190"/>
            <a:ext cx="2571768" cy="6429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286380" y="2000240"/>
            <a:ext cx="2571768" cy="6429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71472" y="2928934"/>
            <a:ext cx="2571768" cy="6429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286380" y="5786454"/>
            <a:ext cx="2571768" cy="6429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286380" y="2928934"/>
            <a:ext cx="2571768" cy="64294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71472" y="5786454"/>
            <a:ext cx="2571768" cy="64294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71472" y="2000240"/>
            <a:ext cx="2571768" cy="64294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286380" y="4786322"/>
            <a:ext cx="2571768" cy="64294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71472" y="3786190"/>
            <a:ext cx="2571768" cy="64294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1" name="Прямая со стрелкой 30"/>
          <p:cNvCxnSpPr>
            <a:stCxn id="17" idx="2"/>
            <a:endCxn id="20" idx="1"/>
          </p:cNvCxnSpPr>
          <p:nvPr/>
        </p:nvCxnSpPr>
        <p:spPr>
          <a:xfrm rot="16200000" flipH="1">
            <a:off x="4458561" y="1493891"/>
            <a:ext cx="584069" cy="10715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7" idx="2"/>
            <a:endCxn id="25" idx="3"/>
          </p:cNvCxnSpPr>
          <p:nvPr/>
        </p:nvCxnSpPr>
        <p:spPr>
          <a:xfrm rot="5400000">
            <a:off x="3386991" y="1493891"/>
            <a:ext cx="584069" cy="10715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17" idx="2"/>
            <a:endCxn id="23" idx="1"/>
          </p:cNvCxnSpPr>
          <p:nvPr/>
        </p:nvCxnSpPr>
        <p:spPr>
          <a:xfrm rot="16200000" flipH="1">
            <a:off x="3994214" y="1958238"/>
            <a:ext cx="1512763" cy="10715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17" idx="2"/>
            <a:endCxn id="21" idx="3"/>
          </p:cNvCxnSpPr>
          <p:nvPr/>
        </p:nvCxnSpPr>
        <p:spPr>
          <a:xfrm rot="5400000">
            <a:off x="2922644" y="1958238"/>
            <a:ext cx="1512763" cy="10715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17" idx="2"/>
            <a:endCxn id="19" idx="1"/>
          </p:cNvCxnSpPr>
          <p:nvPr/>
        </p:nvCxnSpPr>
        <p:spPr>
          <a:xfrm rot="16200000" flipH="1">
            <a:off x="3565586" y="2386866"/>
            <a:ext cx="2370019" cy="10715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17" idx="2"/>
            <a:endCxn id="27" idx="3"/>
          </p:cNvCxnSpPr>
          <p:nvPr/>
        </p:nvCxnSpPr>
        <p:spPr>
          <a:xfrm rot="5400000">
            <a:off x="2494016" y="2386866"/>
            <a:ext cx="2370019" cy="10715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stCxn id="17" idx="2"/>
            <a:endCxn id="26" idx="1"/>
          </p:cNvCxnSpPr>
          <p:nvPr/>
        </p:nvCxnSpPr>
        <p:spPr>
          <a:xfrm rot="16200000" flipH="1">
            <a:off x="3065520" y="2886932"/>
            <a:ext cx="3370151" cy="10715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17" idx="2"/>
            <a:endCxn id="18" idx="3"/>
          </p:cNvCxnSpPr>
          <p:nvPr/>
        </p:nvCxnSpPr>
        <p:spPr>
          <a:xfrm rot="5400000">
            <a:off x="1993950" y="2886932"/>
            <a:ext cx="3370151" cy="10715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stCxn id="17" idx="2"/>
            <a:endCxn id="22" idx="1"/>
          </p:cNvCxnSpPr>
          <p:nvPr/>
        </p:nvCxnSpPr>
        <p:spPr>
          <a:xfrm rot="16200000" flipH="1">
            <a:off x="2565454" y="3386998"/>
            <a:ext cx="4370283" cy="10715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17" idx="2"/>
            <a:endCxn id="24" idx="3"/>
          </p:cNvCxnSpPr>
          <p:nvPr/>
        </p:nvCxnSpPr>
        <p:spPr>
          <a:xfrm rot="5400000">
            <a:off x="1493884" y="3386998"/>
            <a:ext cx="4370283" cy="10715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42910" y="2143116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Мийні засоби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357818" y="2143116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Дезінфікуючі засоби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42910" y="2928934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Засоби особистої гігієни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286380" y="307181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Засоби для чищення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00034" y="3786190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Догляд за житлом і предметами побуту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357818" y="3786190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Засоби догляду за садом і городом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357818" y="4929198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Клеї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429256" y="5786454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Парфумерія і косметика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42910" y="4786322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Засоби догляду за автотранспортом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42910" y="5929330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Лакофарбові вироби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uk-UA" dirty="0" smtClean="0"/>
              <a:t>мийні засоби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357298"/>
            <a:ext cx="2302547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357298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4286256"/>
            <a:ext cx="2857507" cy="2143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4500570"/>
            <a:ext cx="3519443" cy="177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1285860"/>
            <a:ext cx="241935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9600" y="472440"/>
            <a:ext cx="7239000" cy="1143000"/>
          </a:xfrm>
          <a:prstGeom prst="rect">
            <a:avLst/>
          </a:prstGeom>
        </p:spPr>
        <p:txBody>
          <a:bodyPr vert="horz" lIns="45720" tIns="0" rIns="45720" bIns="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8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мийні засоби</a:t>
            </a:r>
            <a:endParaRPr kumimoji="0" lang="ru-RU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Users\Маэстро\Desktop\Downloads\химич\2000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84784"/>
            <a:ext cx="5055406" cy="5373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uk-UA" dirty="0" smtClean="0"/>
              <a:t>мийні засоби</a:t>
            </a:r>
            <a:endParaRPr lang="ru-RU" dirty="0"/>
          </a:p>
        </p:txBody>
      </p:sp>
      <p:pic>
        <p:nvPicPr>
          <p:cNvPr id="2050" name="Picture 2" descr="C:\Users\Маэстро\Desktop\Downloads\химич\1345633223defaul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76" y="3789040"/>
            <a:ext cx="3681944" cy="2468116"/>
          </a:xfrm>
          <a:prstGeom prst="rect">
            <a:avLst/>
          </a:prstGeom>
          <a:noFill/>
        </p:spPr>
      </p:pic>
      <p:pic>
        <p:nvPicPr>
          <p:cNvPr id="2051" name="Picture 3" descr="C:\Users\Маэстро\Desktop\Downloads\химич\news_detail_480_800_e7db50caf2925949c50b5cfa2f8d249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196752"/>
            <a:ext cx="4348354" cy="2808312"/>
          </a:xfrm>
          <a:prstGeom prst="rect">
            <a:avLst/>
          </a:prstGeom>
          <a:noFill/>
        </p:spPr>
      </p:pic>
      <p:pic>
        <p:nvPicPr>
          <p:cNvPr id="2052" name="Picture 4" descr="C:\Users\Маэстро\Desktop\Downloads\химич\pobutova_himij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340768"/>
            <a:ext cx="3347864" cy="2231909"/>
          </a:xfrm>
          <a:prstGeom prst="rect">
            <a:avLst/>
          </a:prstGeom>
          <a:noFill/>
        </p:spPr>
      </p:pic>
      <p:pic>
        <p:nvPicPr>
          <p:cNvPr id="2053" name="Picture 5" descr="C:\Users\Маэстро\Desktop\Downloads\химич\1cb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4077072"/>
            <a:ext cx="3888432" cy="22495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239000" cy="1143000"/>
          </a:xfrm>
        </p:spPr>
        <p:txBody>
          <a:bodyPr anchor="ctr"/>
          <a:lstStyle/>
          <a:p>
            <a:pPr algn="ctr"/>
            <a:r>
              <a:rPr lang="uk-UA" dirty="0" smtClean="0"/>
              <a:t>Дезінфікуючі засоби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4857784" cy="5214974"/>
          </a:xfrm>
        </p:spPr>
        <p:txBody>
          <a:bodyPr>
            <a:normAutofit/>
          </a:bodyPr>
          <a:lstStyle/>
          <a:p>
            <a:pPr marL="0" indent="266700" algn="just">
              <a:buNone/>
            </a:pP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500174"/>
            <a:ext cx="2752725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C:\Users\Маэстро\Desktop\Downloads\химич\Новая папка\827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75931"/>
            <a:ext cx="3628786" cy="2782069"/>
          </a:xfrm>
          <a:prstGeom prst="rect">
            <a:avLst/>
          </a:prstGeom>
          <a:noFill/>
        </p:spPr>
      </p:pic>
      <p:pic>
        <p:nvPicPr>
          <p:cNvPr id="3075" name="Picture 3" descr="C:\Users\Маэстро\Desktop\Downloads\химич\Новая папка\foto ukrmed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52736"/>
            <a:ext cx="3860056" cy="2729611"/>
          </a:xfrm>
          <a:prstGeom prst="rect">
            <a:avLst/>
          </a:prstGeom>
          <a:noFill/>
        </p:spPr>
      </p:pic>
      <p:pic>
        <p:nvPicPr>
          <p:cNvPr id="3076" name="Picture 4" descr="C:\Users\Маэстро\Desktop\Downloads\химич\Новая папка\photoimg_87777959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4795068"/>
            <a:ext cx="2304256" cy="20629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1143000"/>
          </a:xfrm>
        </p:spPr>
        <p:txBody>
          <a:bodyPr anchor="ctr"/>
          <a:lstStyle/>
          <a:p>
            <a:pPr algn="ctr"/>
            <a:r>
              <a:rPr lang="uk-UA" dirty="0" smtClean="0"/>
              <a:t>Засоби особистої гігієни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1214422"/>
            <a:ext cx="4357718" cy="5429288"/>
          </a:xfrm>
        </p:spPr>
        <p:txBody>
          <a:bodyPr>
            <a:normAutofit/>
          </a:bodyPr>
          <a:lstStyle/>
          <a:p>
            <a:pPr marL="88900" indent="355600" algn="just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71546"/>
            <a:ext cx="28575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928934"/>
            <a:ext cx="2786082" cy="2145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572008"/>
            <a:ext cx="3071802" cy="1757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C:\Users\Маэстро\Desktop\Downloads\химич\Новая папка (2)\80514551_5_644x461_pobutova-hmya-zasobi-osobisto-ggni-dlya-dtey-z-polsch-lvovskaya-oblas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980728"/>
            <a:ext cx="4034635" cy="3024336"/>
          </a:xfrm>
          <a:prstGeom prst="rect">
            <a:avLst/>
          </a:prstGeom>
          <a:noFill/>
        </p:spPr>
      </p:pic>
      <p:pic>
        <p:nvPicPr>
          <p:cNvPr id="4099" name="Picture 3" descr="C:\Users\Маэстро\Desktop\Downloads\химич\Новая папка (2)\ico-profilactic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5250" y="4221088"/>
            <a:ext cx="1428750" cy="2857500"/>
          </a:xfrm>
          <a:prstGeom prst="rect">
            <a:avLst/>
          </a:prstGeom>
          <a:noFill/>
        </p:spPr>
      </p:pic>
      <p:pic>
        <p:nvPicPr>
          <p:cNvPr id="4100" name="Picture 4" descr="C:\Users\Маэстро\Desktop\Downloads\химич\Новая папка (2)\personal_hygiene_bi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4005064"/>
            <a:ext cx="3600400" cy="25540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аэстро\Desktop\Downloads\химич\Новая папка (2)\Новая папка\486 !-500x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62500" cy="4762500"/>
          </a:xfrm>
          <a:prstGeom prst="rect">
            <a:avLst/>
          </a:prstGeom>
          <a:noFill/>
        </p:spPr>
      </p:pic>
      <p:pic>
        <p:nvPicPr>
          <p:cNvPr id="5123" name="Picture 3" descr="C:\Users\Маэстро\Desktop\Downloads\химич\Новая папка (2)\Новая папка\867443_wc1-653929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068960"/>
            <a:ext cx="1925871" cy="37890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uk-UA" dirty="0" smtClean="0"/>
              <a:t>Засоби для чищення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9416"/>
            <a:ext cx="4357718" cy="4891418"/>
          </a:xfrm>
        </p:spPr>
        <p:txBody>
          <a:bodyPr>
            <a:normAutofit/>
          </a:bodyPr>
          <a:lstStyle/>
          <a:p>
            <a:pPr marL="0" indent="622300" algn="just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500174"/>
            <a:ext cx="3168119" cy="242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3857628"/>
            <a:ext cx="1005847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3714752"/>
            <a:ext cx="1022159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 descr="C:\Users\Маэстро\Desktop\Downloads\химич\Новая папка (2)\Новая папка\CYPRYS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653136"/>
            <a:ext cx="2713679" cy="22048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597</TotalTime>
  <Words>233</Words>
  <Application>Microsoft Office PowerPoint</Application>
  <PresentationFormat>Экран (4:3)</PresentationFormat>
  <Paragraphs>52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Изящная</vt:lpstr>
      <vt:lpstr>Органічні сполуки в побуті</vt:lpstr>
      <vt:lpstr>Поняття про побутову хімію</vt:lpstr>
      <vt:lpstr>Класифікація побутових хімічних речовин</vt:lpstr>
      <vt:lpstr>мийні засоби</vt:lpstr>
      <vt:lpstr>Слайд 5</vt:lpstr>
      <vt:lpstr>мийні засоби</vt:lpstr>
      <vt:lpstr>Дезінфікуючі засоби</vt:lpstr>
      <vt:lpstr>Засоби особистої гігієни</vt:lpstr>
      <vt:lpstr>Засоби для чищення</vt:lpstr>
      <vt:lpstr>Засоби догляду  за житлом і предметами побуту</vt:lpstr>
      <vt:lpstr>Засоби догляду за садом і городом</vt:lpstr>
      <vt:lpstr>Засоби догляду за автотранспортом</vt:lpstr>
      <vt:lpstr>Клеї</vt:lpstr>
      <vt:lpstr>Лакофарбові засоби</vt:lpstr>
      <vt:lpstr>Можливі негативні наслідки використання побутових хімікатів</vt:lpstr>
      <vt:lpstr>Застережні знаки та маркування </vt:lpstr>
      <vt:lpstr>Загальні правила поводження з побутовими хімікатами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Органічні сполуки в побуті</dc:title>
  <dc:creator>1</dc:creator>
  <cp:lastModifiedBy>Маэстро</cp:lastModifiedBy>
  <cp:revision>114</cp:revision>
  <dcterms:created xsi:type="dcterms:W3CDTF">2012-03-27T11:00:35Z</dcterms:created>
  <dcterms:modified xsi:type="dcterms:W3CDTF">2014-02-19T13:40:09Z</dcterms:modified>
</cp:coreProperties>
</file>