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0" r:id="rId5"/>
    <p:sldId id="258" r:id="rId6"/>
    <p:sldId id="268" r:id="rId7"/>
    <p:sldId id="259" r:id="rId8"/>
    <p:sldId id="269" r:id="rId9"/>
    <p:sldId id="279" r:id="rId10"/>
    <p:sldId id="282" r:id="rId11"/>
    <p:sldId id="281" r:id="rId12"/>
    <p:sldId id="280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6" d="100"/>
          <a:sy n="86" d="100"/>
        </p:scale>
        <p:origin x="-149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EE0C2-A2A3-43F8-957F-8DE7F48242C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AF2608-194A-4D0B-A9CA-B4BCDC09CF72}">
      <dgm:prSet/>
      <dgm:spPr/>
      <dgm:t>
        <a:bodyPr/>
        <a:lstStyle/>
        <a:p>
          <a:pPr rtl="0"/>
          <a:r>
            <a:rPr lang="uk-UA" dirty="0" smtClean="0"/>
            <a:t>Натуральний </a:t>
          </a:r>
          <a:endParaRPr lang="ru-RU" dirty="0"/>
        </a:p>
      </dgm:t>
    </dgm:pt>
    <dgm:pt modelId="{1C6AE311-4244-4F29-9F55-1C4E0DE61264}" type="parTrans" cxnId="{E5E0F0C5-51B3-4DA2-A0E8-B2957940DE42}">
      <dgm:prSet/>
      <dgm:spPr/>
      <dgm:t>
        <a:bodyPr/>
        <a:lstStyle/>
        <a:p>
          <a:endParaRPr lang="ru-RU"/>
        </a:p>
      </dgm:t>
    </dgm:pt>
    <dgm:pt modelId="{05A5839E-9E92-48BC-8395-63A73B668BA3}" type="sibTrans" cxnId="{E5E0F0C5-51B3-4DA2-A0E8-B2957940DE42}">
      <dgm:prSet/>
      <dgm:spPr/>
      <dgm:t>
        <a:bodyPr/>
        <a:lstStyle/>
        <a:p>
          <a:endParaRPr lang="ru-RU"/>
        </a:p>
      </dgm:t>
    </dgm:pt>
    <dgm:pt modelId="{54B8BCD9-CC95-480F-AAD1-7F43835CB705}">
      <dgm:prSet/>
      <dgm:spPr/>
      <dgm:t>
        <a:bodyPr/>
        <a:lstStyle/>
        <a:p>
          <a:pPr rtl="0"/>
          <a:r>
            <a:rPr lang="uk-UA" dirty="0" smtClean="0"/>
            <a:t>Синтетичний</a:t>
          </a:r>
          <a:endParaRPr lang="ru-RU" dirty="0"/>
        </a:p>
      </dgm:t>
    </dgm:pt>
    <dgm:pt modelId="{FE020D86-EBDD-42B8-BBB7-3C8AD4038BE6}" type="parTrans" cxnId="{53319086-92E8-4F0C-BA6A-46ED4176F94F}">
      <dgm:prSet/>
      <dgm:spPr/>
      <dgm:t>
        <a:bodyPr/>
        <a:lstStyle/>
        <a:p>
          <a:endParaRPr lang="ru-RU"/>
        </a:p>
      </dgm:t>
    </dgm:pt>
    <dgm:pt modelId="{8FBF871A-5E41-4FE1-9E50-4FBAA37F1522}" type="sibTrans" cxnId="{53319086-92E8-4F0C-BA6A-46ED4176F94F}">
      <dgm:prSet/>
      <dgm:spPr/>
      <dgm:t>
        <a:bodyPr/>
        <a:lstStyle/>
        <a:p>
          <a:endParaRPr lang="ru-RU"/>
        </a:p>
      </dgm:t>
    </dgm:pt>
    <dgm:pt modelId="{111ED2D1-F5EA-48B9-BB20-88D610E1BCC8}" type="pres">
      <dgm:prSet presAssocID="{639EE0C2-A2A3-43F8-957F-8DE7F48242C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3054E1-6C53-48B1-BCF3-3602D9506BD4}" type="pres">
      <dgm:prSet presAssocID="{EAAF2608-194A-4D0B-A9CA-B4BCDC09CF72}" presName="compNode" presStyleCnt="0"/>
      <dgm:spPr/>
    </dgm:pt>
    <dgm:pt modelId="{1790B213-518C-411B-8FFE-F186A13C85DC}" type="pres">
      <dgm:prSet presAssocID="{EAAF2608-194A-4D0B-A9CA-B4BCDC09CF72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795DF6-1D9A-49C2-8472-011C5500DCC2}" type="pres">
      <dgm:prSet presAssocID="{EAAF2608-194A-4D0B-A9CA-B4BCDC09CF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8E2A5-C872-4A97-93F7-B50E3CC42584}" type="pres">
      <dgm:prSet presAssocID="{EAAF2608-194A-4D0B-A9CA-B4BCDC09CF72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4C8AA18A-6F62-4066-8A0A-03B3B7E25233}" type="pres">
      <dgm:prSet presAssocID="{EAAF2608-194A-4D0B-A9CA-B4BCDC09CF72}" presName="adorn" presStyleLbl="fgAccFollowNode1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BB9A7F-5011-49BD-B7FC-CDD9B1BE6CD8}" type="pres">
      <dgm:prSet presAssocID="{05A5839E-9E92-48BC-8395-63A73B668B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3D4615-1754-4599-B62B-5F3A5B5BDA71}" type="pres">
      <dgm:prSet presAssocID="{54B8BCD9-CC95-480F-AAD1-7F43835CB705}" presName="compNode" presStyleCnt="0"/>
      <dgm:spPr/>
    </dgm:pt>
    <dgm:pt modelId="{34EA0656-ACD4-41A2-B362-A77EDDC70CE4}" type="pres">
      <dgm:prSet presAssocID="{54B8BCD9-CC95-480F-AAD1-7F43835CB705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F8694EC-A869-416C-8653-7E995DBDA74A}" type="pres">
      <dgm:prSet presAssocID="{54B8BCD9-CC95-480F-AAD1-7F43835CB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3A068-04C3-484B-8569-AF36D3CD05F1}" type="pres">
      <dgm:prSet presAssocID="{54B8BCD9-CC95-480F-AAD1-7F43835CB705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FE07A814-6B16-4F0D-A396-B64F58FC18F7}" type="pres">
      <dgm:prSet presAssocID="{54B8BCD9-CC95-480F-AAD1-7F43835CB705}" presName="adorn" presStyleLbl="fgAccFollowNode1" presStyleIdx="1" presStyleCnt="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3E30C8A-6A20-4FCD-BD5E-4D2102F854B6}" type="presOf" srcId="{54B8BCD9-CC95-480F-AAD1-7F43835CB705}" destId="{D093A068-04C3-484B-8569-AF36D3CD05F1}" srcOrd="1" destOrd="0" presId="urn:microsoft.com/office/officeart/2005/8/layout/bList2"/>
    <dgm:cxn modelId="{53319086-92E8-4F0C-BA6A-46ED4176F94F}" srcId="{639EE0C2-A2A3-43F8-957F-8DE7F48242C4}" destId="{54B8BCD9-CC95-480F-AAD1-7F43835CB705}" srcOrd="1" destOrd="0" parTransId="{FE020D86-EBDD-42B8-BBB7-3C8AD4038BE6}" sibTransId="{8FBF871A-5E41-4FE1-9E50-4FBAA37F1522}"/>
    <dgm:cxn modelId="{E5E0F0C5-51B3-4DA2-A0E8-B2957940DE42}" srcId="{639EE0C2-A2A3-43F8-957F-8DE7F48242C4}" destId="{EAAF2608-194A-4D0B-A9CA-B4BCDC09CF72}" srcOrd="0" destOrd="0" parTransId="{1C6AE311-4244-4F29-9F55-1C4E0DE61264}" sibTransId="{05A5839E-9E92-48BC-8395-63A73B668BA3}"/>
    <dgm:cxn modelId="{D2CBDCF7-4E3E-4828-A3FF-DBC488144EF3}" type="presOf" srcId="{EAAF2608-194A-4D0B-A9CA-B4BCDC09CF72}" destId="{C7795DF6-1D9A-49C2-8472-011C5500DCC2}" srcOrd="0" destOrd="0" presId="urn:microsoft.com/office/officeart/2005/8/layout/bList2"/>
    <dgm:cxn modelId="{5F171029-AD85-486E-AC1D-B0A91D492B5C}" type="presOf" srcId="{EAAF2608-194A-4D0B-A9CA-B4BCDC09CF72}" destId="{9138E2A5-C872-4A97-93F7-B50E3CC42584}" srcOrd="1" destOrd="0" presId="urn:microsoft.com/office/officeart/2005/8/layout/bList2"/>
    <dgm:cxn modelId="{524FBC86-F19F-4D18-8FC9-0FB42F12BEA3}" type="presOf" srcId="{05A5839E-9E92-48BC-8395-63A73B668BA3}" destId="{D4BB9A7F-5011-49BD-B7FC-CDD9B1BE6CD8}" srcOrd="0" destOrd="0" presId="urn:microsoft.com/office/officeart/2005/8/layout/bList2"/>
    <dgm:cxn modelId="{79F3B966-4799-4FDC-BD3D-EE9DF18DD7B2}" type="presOf" srcId="{639EE0C2-A2A3-43F8-957F-8DE7F48242C4}" destId="{111ED2D1-F5EA-48B9-BB20-88D610E1BCC8}" srcOrd="0" destOrd="0" presId="urn:microsoft.com/office/officeart/2005/8/layout/bList2"/>
    <dgm:cxn modelId="{521DE326-BEAE-49C5-8728-98FCEF078584}" type="presOf" srcId="{54B8BCD9-CC95-480F-AAD1-7F43835CB705}" destId="{CF8694EC-A869-416C-8653-7E995DBDA74A}" srcOrd="0" destOrd="0" presId="urn:microsoft.com/office/officeart/2005/8/layout/bList2"/>
    <dgm:cxn modelId="{0140F0C4-4AA1-4E48-8F89-B4B386164D17}" type="presParOf" srcId="{111ED2D1-F5EA-48B9-BB20-88D610E1BCC8}" destId="{7C3054E1-6C53-48B1-BCF3-3602D9506BD4}" srcOrd="0" destOrd="0" presId="urn:microsoft.com/office/officeart/2005/8/layout/bList2"/>
    <dgm:cxn modelId="{2671C654-D222-4991-8C8D-360A7AFA89B6}" type="presParOf" srcId="{7C3054E1-6C53-48B1-BCF3-3602D9506BD4}" destId="{1790B213-518C-411B-8FFE-F186A13C85DC}" srcOrd="0" destOrd="0" presId="urn:microsoft.com/office/officeart/2005/8/layout/bList2"/>
    <dgm:cxn modelId="{E7B87EF1-7718-4A38-A128-9D5F1EBBE01A}" type="presParOf" srcId="{7C3054E1-6C53-48B1-BCF3-3602D9506BD4}" destId="{C7795DF6-1D9A-49C2-8472-011C5500DCC2}" srcOrd="1" destOrd="0" presId="urn:microsoft.com/office/officeart/2005/8/layout/bList2"/>
    <dgm:cxn modelId="{AC47A0F8-585C-43B6-810D-3F0D8D60740C}" type="presParOf" srcId="{7C3054E1-6C53-48B1-BCF3-3602D9506BD4}" destId="{9138E2A5-C872-4A97-93F7-B50E3CC42584}" srcOrd="2" destOrd="0" presId="urn:microsoft.com/office/officeart/2005/8/layout/bList2"/>
    <dgm:cxn modelId="{C5ED448B-5FE6-4733-95CE-4BDA7D7FD6FA}" type="presParOf" srcId="{7C3054E1-6C53-48B1-BCF3-3602D9506BD4}" destId="{4C8AA18A-6F62-4066-8A0A-03B3B7E25233}" srcOrd="3" destOrd="0" presId="urn:microsoft.com/office/officeart/2005/8/layout/bList2"/>
    <dgm:cxn modelId="{390E2B0E-6182-4086-BDA2-B06208524A3E}" type="presParOf" srcId="{111ED2D1-F5EA-48B9-BB20-88D610E1BCC8}" destId="{D4BB9A7F-5011-49BD-B7FC-CDD9B1BE6CD8}" srcOrd="1" destOrd="0" presId="urn:microsoft.com/office/officeart/2005/8/layout/bList2"/>
    <dgm:cxn modelId="{2E2D2E1E-5E67-4904-BB48-9C9664398670}" type="presParOf" srcId="{111ED2D1-F5EA-48B9-BB20-88D610E1BCC8}" destId="{AE3D4615-1754-4599-B62B-5F3A5B5BDA71}" srcOrd="2" destOrd="0" presId="urn:microsoft.com/office/officeart/2005/8/layout/bList2"/>
    <dgm:cxn modelId="{9FD698AF-86C5-4BF7-896C-C09C0CCD5EBC}" type="presParOf" srcId="{AE3D4615-1754-4599-B62B-5F3A5B5BDA71}" destId="{34EA0656-ACD4-41A2-B362-A77EDDC70CE4}" srcOrd="0" destOrd="0" presId="urn:microsoft.com/office/officeart/2005/8/layout/bList2"/>
    <dgm:cxn modelId="{72527A5A-3744-4CAF-8097-C71D72BD009B}" type="presParOf" srcId="{AE3D4615-1754-4599-B62B-5F3A5B5BDA71}" destId="{CF8694EC-A869-416C-8653-7E995DBDA74A}" srcOrd="1" destOrd="0" presId="urn:microsoft.com/office/officeart/2005/8/layout/bList2"/>
    <dgm:cxn modelId="{B971E438-7F09-4451-8880-6385461AD242}" type="presParOf" srcId="{AE3D4615-1754-4599-B62B-5F3A5B5BDA71}" destId="{D093A068-04C3-484B-8569-AF36D3CD05F1}" srcOrd="2" destOrd="0" presId="urn:microsoft.com/office/officeart/2005/8/layout/bList2"/>
    <dgm:cxn modelId="{073D5790-F664-4630-9DD4-48FE054927E3}" type="presParOf" srcId="{AE3D4615-1754-4599-B62B-5F3A5B5BDA71}" destId="{FE07A814-6B16-4F0D-A396-B64F58FC18F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7181C-58C2-41DD-A0CC-F47774C9095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C5F2596-4B7C-4DCA-B75F-678AC93D4752}">
      <dgm:prSet/>
      <dgm:spPr/>
      <dgm:t>
        <a:bodyPr/>
        <a:lstStyle/>
        <a:p>
          <a:pPr rtl="0"/>
          <a:r>
            <a:rPr lang="ru-RU" dirty="0" smtClean="0"/>
            <a:t>Каучуки </a:t>
          </a:r>
          <a:r>
            <a:rPr lang="ru-RU" dirty="0" err="1" smtClean="0"/>
            <a:t>загального</a:t>
          </a:r>
          <a:r>
            <a:rPr lang="ru-RU" dirty="0" smtClean="0"/>
            <a:t> </a:t>
          </a:r>
          <a:r>
            <a:rPr lang="ru-RU" dirty="0" err="1" smtClean="0"/>
            <a:t>призначення</a:t>
          </a:r>
          <a:r>
            <a:rPr lang="ru-RU" dirty="0" smtClean="0"/>
            <a:t> </a:t>
          </a:r>
          <a:r>
            <a:rPr lang="ru-RU" dirty="0" err="1" smtClean="0"/>
            <a:t>застосовують</a:t>
          </a:r>
          <a:r>
            <a:rPr lang="ru-RU" dirty="0" smtClean="0"/>
            <a:t> для </a:t>
          </a:r>
          <a:r>
            <a:rPr lang="ru-RU" dirty="0" err="1" smtClean="0"/>
            <a:t>виготовлення</a:t>
          </a:r>
          <a:r>
            <a:rPr lang="ru-RU" dirty="0" smtClean="0"/>
            <a:t> </a:t>
          </a:r>
          <a:r>
            <a:rPr lang="ru-RU" dirty="0" err="1" smtClean="0"/>
            <a:t>виробів</a:t>
          </a:r>
          <a:r>
            <a:rPr lang="ru-RU" dirty="0" smtClean="0"/>
            <a:t>, у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реалізується</a:t>
          </a:r>
          <a:r>
            <a:rPr lang="ru-RU" dirty="0" smtClean="0"/>
            <a:t> </a:t>
          </a:r>
          <a:r>
            <a:rPr lang="ru-RU" dirty="0" err="1" smtClean="0"/>
            <a:t>головна</a:t>
          </a:r>
          <a:r>
            <a:rPr lang="ru-RU" dirty="0" smtClean="0"/>
            <a:t> </a:t>
          </a:r>
          <a:r>
            <a:rPr lang="ru-RU" dirty="0" err="1" smtClean="0"/>
            <a:t>властивість</a:t>
          </a:r>
          <a:r>
            <a:rPr lang="ru-RU" dirty="0" smtClean="0"/>
            <a:t> </a:t>
          </a:r>
          <a:r>
            <a:rPr lang="ru-RU" dirty="0" err="1" smtClean="0"/>
            <a:t>гум</a:t>
          </a:r>
          <a:r>
            <a:rPr lang="ru-RU" dirty="0" smtClean="0"/>
            <a:t> — </a:t>
          </a:r>
          <a:r>
            <a:rPr lang="ru-RU" dirty="0" err="1" smtClean="0"/>
            <a:t>висока</a:t>
          </a:r>
          <a:r>
            <a:rPr lang="ru-RU" dirty="0" smtClean="0"/>
            <a:t> </a:t>
          </a:r>
          <a:r>
            <a:rPr lang="ru-RU" dirty="0" err="1" smtClean="0"/>
            <a:t>еластичність</a:t>
          </a:r>
          <a:r>
            <a:rPr lang="ru-RU" dirty="0" smtClean="0"/>
            <a:t> за </a:t>
          </a:r>
          <a:r>
            <a:rPr lang="ru-RU" dirty="0" err="1" smtClean="0"/>
            <a:t>звичайних</a:t>
          </a:r>
          <a:r>
            <a:rPr lang="ru-RU" dirty="0" smtClean="0"/>
            <a:t> температур;</a:t>
          </a:r>
          <a:endParaRPr lang="ru-RU" dirty="0"/>
        </a:p>
      </dgm:t>
    </dgm:pt>
    <dgm:pt modelId="{E8A986E9-E5AB-4A49-8C8C-47E946D5D404}" type="parTrans" cxnId="{2C974876-676F-4845-B256-7AF96504DA8F}">
      <dgm:prSet/>
      <dgm:spPr/>
      <dgm:t>
        <a:bodyPr/>
        <a:lstStyle/>
        <a:p>
          <a:endParaRPr lang="ru-RU"/>
        </a:p>
      </dgm:t>
    </dgm:pt>
    <dgm:pt modelId="{DD61B7AA-35BA-46BB-90F9-B8EBDCBDE6ED}" type="sibTrans" cxnId="{2C974876-676F-4845-B256-7AF96504DA8F}">
      <dgm:prSet/>
      <dgm:spPr/>
      <dgm:t>
        <a:bodyPr/>
        <a:lstStyle/>
        <a:p>
          <a:endParaRPr lang="ru-RU"/>
        </a:p>
      </dgm:t>
    </dgm:pt>
    <dgm:pt modelId="{D75D3045-8C83-4FD8-8AAB-8878B2B9214B}">
      <dgm:prSet/>
      <dgm:spPr/>
      <dgm:t>
        <a:bodyPr/>
        <a:lstStyle/>
        <a:p>
          <a:pPr rtl="0"/>
          <a:r>
            <a:rPr lang="ru-RU" dirty="0" err="1" smtClean="0"/>
            <a:t>Спеціального</a:t>
          </a:r>
          <a:r>
            <a:rPr lang="ru-RU" dirty="0" smtClean="0"/>
            <a:t> </a:t>
          </a:r>
          <a:r>
            <a:rPr lang="ru-RU" dirty="0" err="1" smtClean="0"/>
            <a:t>призначення</a:t>
          </a:r>
          <a:r>
            <a:rPr lang="ru-RU" dirty="0" smtClean="0"/>
            <a:t> — у </a:t>
          </a:r>
          <a:r>
            <a:rPr lang="ru-RU" dirty="0" err="1" smtClean="0"/>
            <a:t>виготовленні</a:t>
          </a:r>
          <a:r>
            <a:rPr lang="ru-RU" dirty="0" smtClean="0"/>
            <a:t> таких </a:t>
          </a:r>
          <a:r>
            <a:rPr lang="ru-RU" dirty="0" err="1" smtClean="0"/>
            <a:t>виробів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повинні</a:t>
          </a:r>
          <a:r>
            <a:rPr lang="ru-RU" dirty="0" smtClean="0"/>
            <a:t> </a:t>
          </a:r>
          <a:r>
            <a:rPr lang="ru-RU" dirty="0" err="1" smtClean="0"/>
            <a:t>мати</a:t>
          </a:r>
          <a:r>
            <a:rPr lang="ru-RU" dirty="0" smtClean="0"/>
            <a:t> </a:t>
          </a:r>
          <a:r>
            <a:rPr lang="ru-RU" dirty="0" err="1" smtClean="0"/>
            <a:t>стійкість</a:t>
          </a:r>
          <a:r>
            <a:rPr lang="ru-RU" dirty="0" smtClean="0"/>
            <a:t> до </a:t>
          </a:r>
          <a:r>
            <a:rPr lang="ru-RU" dirty="0" err="1" smtClean="0"/>
            <a:t>дії</a:t>
          </a:r>
          <a:r>
            <a:rPr lang="ru-RU" dirty="0" smtClean="0"/>
            <a:t> </a:t>
          </a:r>
          <a:r>
            <a:rPr lang="ru-RU" dirty="0" err="1" smtClean="0"/>
            <a:t>розчинників</a:t>
          </a:r>
          <a:r>
            <a:rPr lang="ru-RU" dirty="0" smtClean="0"/>
            <a:t>, масел, </a:t>
          </a:r>
          <a:r>
            <a:rPr lang="ru-RU" dirty="0" err="1" smtClean="0"/>
            <a:t>кисню</a:t>
          </a:r>
          <a:r>
            <a:rPr lang="ru-RU" dirty="0" smtClean="0"/>
            <a:t>, озону, тепло-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морозостійкість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специфічні</a:t>
          </a:r>
          <a:r>
            <a:rPr lang="ru-RU" dirty="0" smtClean="0"/>
            <a:t> </a:t>
          </a:r>
          <a:r>
            <a:rPr lang="ru-RU" dirty="0" err="1" smtClean="0"/>
            <a:t>властивості</a:t>
          </a:r>
          <a:r>
            <a:rPr lang="ru-RU" dirty="0" smtClean="0"/>
            <a:t>.</a:t>
          </a:r>
          <a:endParaRPr lang="ru-RU" dirty="0"/>
        </a:p>
      </dgm:t>
    </dgm:pt>
    <dgm:pt modelId="{50256A6F-0AB0-4145-ACCD-A9F5E772D1B0}" type="parTrans" cxnId="{D7C510BD-A6A5-4660-BABA-EE4AEB9EE1CE}">
      <dgm:prSet/>
      <dgm:spPr/>
      <dgm:t>
        <a:bodyPr/>
        <a:lstStyle/>
        <a:p>
          <a:endParaRPr lang="ru-RU"/>
        </a:p>
      </dgm:t>
    </dgm:pt>
    <dgm:pt modelId="{390F518A-3E0A-4DF3-A19C-429E504CB6E0}" type="sibTrans" cxnId="{D7C510BD-A6A5-4660-BABA-EE4AEB9EE1CE}">
      <dgm:prSet/>
      <dgm:spPr/>
      <dgm:t>
        <a:bodyPr/>
        <a:lstStyle/>
        <a:p>
          <a:endParaRPr lang="ru-RU"/>
        </a:p>
      </dgm:t>
    </dgm:pt>
    <dgm:pt modelId="{6F498255-4382-4676-B37B-E58A5A234808}" type="pres">
      <dgm:prSet presAssocID="{1317181C-58C2-41DD-A0CC-F47774C909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257CB-A094-4234-9F30-C15E87E84B75}" type="pres">
      <dgm:prSet presAssocID="{CC5F2596-4B7C-4DCA-B75F-678AC93D4752}" presName="circle1" presStyleLbl="node1" presStyleIdx="0" presStyleCnt="2"/>
      <dgm:spPr/>
    </dgm:pt>
    <dgm:pt modelId="{DC9647F4-26CC-420A-8E3A-406CAA924142}" type="pres">
      <dgm:prSet presAssocID="{CC5F2596-4B7C-4DCA-B75F-678AC93D4752}" presName="space" presStyleCnt="0"/>
      <dgm:spPr/>
    </dgm:pt>
    <dgm:pt modelId="{CDD1D79B-C58F-4098-A6C5-C21829117FCD}" type="pres">
      <dgm:prSet presAssocID="{CC5F2596-4B7C-4DCA-B75F-678AC93D4752}" presName="rect1" presStyleLbl="alignAcc1" presStyleIdx="0" presStyleCnt="2"/>
      <dgm:spPr/>
      <dgm:t>
        <a:bodyPr/>
        <a:lstStyle/>
        <a:p>
          <a:endParaRPr lang="ru-RU"/>
        </a:p>
      </dgm:t>
    </dgm:pt>
    <dgm:pt modelId="{39150C8C-24E7-4495-9529-A9D010A00F76}" type="pres">
      <dgm:prSet presAssocID="{D75D3045-8C83-4FD8-8AAB-8878B2B9214B}" presName="vertSpace2" presStyleLbl="node1" presStyleIdx="0" presStyleCnt="2"/>
      <dgm:spPr/>
    </dgm:pt>
    <dgm:pt modelId="{46A12E22-0898-4B28-AA8C-01021FC52436}" type="pres">
      <dgm:prSet presAssocID="{D75D3045-8C83-4FD8-8AAB-8878B2B9214B}" presName="circle2" presStyleLbl="node1" presStyleIdx="1" presStyleCnt="2"/>
      <dgm:spPr/>
    </dgm:pt>
    <dgm:pt modelId="{47D44B23-5C8E-416D-A87C-EE5391A5ECC0}" type="pres">
      <dgm:prSet presAssocID="{D75D3045-8C83-4FD8-8AAB-8878B2B9214B}" presName="rect2" presStyleLbl="alignAcc1" presStyleIdx="1" presStyleCnt="2"/>
      <dgm:spPr/>
      <dgm:t>
        <a:bodyPr/>
        <a:lstStyle/>
        <a:p>
          <a:endParaRPr lang="ru-RU"/>
        </a:p>
      </dgm:t>
    </dgm:pt>
    <dgm:pt modelId="{466F3197-0681-4FD1-B056-7B4723C282DD}" type="pres">
      <dgm:prSet presAssocID="{CC5F2596-4B7C-4DCA-B75F-678AC93D475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4771F-21D0-4DA7-947B-DFF16245BA94}" type="pres">
      <dgm:prSet presAssocID="{D75D3045-8C83-4FD8-8AAB-8878B2B9214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F151D-BBBC-498B-8E79-6F95994A4AB8}" type="presOf" srcId="{CC5F2596-4B7C-4DCA-B75F-678AC93D4752}" destId="{466F3197-0681-4FD1-B056-7B4723C282DD}" srcOrd="1" destOrd="0" presId="urn:microsoft.com/office/officeart/2005/8/layout/target3"/>
    <dgm:cxn modelId="{BDC1B1F6-EB63-42DA-BA78-671C3172192F}" type="presOf" srcId="{D75D3045-8C83-4FD8-8AAB-8878B2B9214B}" destId="{A104771F-21D0-4DA7-947B-DFF16245BA94}" srcOrd="1" destOrd="0" presId="urn:microsoft.com/office/officeart/2005/8/layout/target3"/>
    <dgm:cxn modelId="{2C974876-676F-4845-B256-7AF96504DA8F}" srcId="{1317181C-58C2-41DD-A0CC-F47774C90956}" destId="{CC5F2596-4B7C-4DCA-B75F-678AC93D4752}" srcOrd="0" destOrd="0" parTransId="{E8A986E9-E5AB-4A49-8C8C-47E946D5D404}" sibTransId="{DD61B7AA-35BA-46BB-90F9-B8EBDCBDE6ED}"/>
    <dgm:cxn modelId="{735D074B-CF2D-4501-BFB1-DD68D858A4D7}" type="presOf" srcId="{1317181C-58C2-41DD-A0CC-F47774C90956}" destId="{6F498255-4382-4676-B37B-E58A5A234808}" srcOrd="0" destOrd="0" presId="urn:microsoft.com/office/officeart/2005/8/layout/target3"/>
    <dgm:cxn modelId="{D7C510BD-A6A5-4660-BABA-EE4AEB9EE1CE}" srcId="{1317181C-58C2-41DD-A0CC-F47774C90956}" destId="{D75D3045-8C83-4FD8-8AAB-8878B2B9214B}" srcOrd="1" destOrd="0" parTransId="{50256A6F-0AB0-4145-ACCD-A9F5E772D1B0}" sibTransId="{390F518A-3E0A-4DF3-A19C-429E504CB6E0}"/>
    <dgm:cxn modelId="{852B6A46-BF4C-4279-8AA6-7475776DE6AF}" type="presOf" srcId="{CC5F2596-4B7C-4DCA-B75F-678AC93D4752}" destId="{CDD1D79B-C58F-4098-A6C5-C21829117FCD}" srcOrd="0" destOrd="0" presId="urn:microsoft.com/office/officeart/2005/8/layout/target3"/>
    <dgm:cxn modelId="{78AAC4E6-B6A5-4AA8-93FA-BACF10712577}" type="presOf" srcId="{D75D3045-8C83-4FD8-8AAB-8878B2B9214B}" destId="{47D44B23-5C8E-416D-A87C-EE5391A5ECC0}" srcOrd="0" destOrd="0" presId="urn:microsoft.com/office/officeart/2005/8/layout/target3"/>
    <dgm:cxn modelId="{9507E965-4506-4C4F-8917-E8F79E49FDA6}" type="presParOf" srcId="{6F498255-4382-4676-B37B-E58A5A234808}" destId="{243257CB-A094-4234-9F30-C15E87E84B75}" srcOrd="0" destOrd="0" presId="urn:microsoft.com/office/officeart/2005/8/layout/target3"/>
    <dgm:cxn modelId="{E549177E-FA41-4404-BF10-9B59447B11AD}" type="presParOf" srcId="{6F498255-4382-4676-B37B-E58A5A234808}" destId="{DC9647F4-26CC-420A-8E3A-406CAA924142}" srcOrd="1" destOrd="0" presId="urn:microsoft.com/office/officeart/2005/8/layout/target3"/>
    <dgm:cxn modelId="{6F6DDD0B-74A4-4F9F-8742-329759C29351}" type="presParOf" srcId="{6F498255-4382-4676-B37B-E58A5A234808}" destId="{CDD1D79B-C58F-4098-A6C5-C21829117FCD}" srcOrd="2" destOrd="0" presId="urn:microsoft.com/office/officeart/2005/8/layout/target3"/>
    <dgm:cxn modelId="{C5C1466C-C7BF-4021-A8B2-337FB894166E}" type="presParOf" srcId="{6F498255-4382-4676-B37B-E58A5A234808}" destId="{39150C8C-24E7-4495-9529-A9D010A00F76}" srcOrd="3" destOrd="0" presId="urn:microsoft.com/office/officeart/2005/8/layout/target3"/>
    <dgm:cxn modelId="{6A018596-AE86-427B-89C6-C0C605B6AB94}" type="presParOf" srcId="{6F498255-4382-4676-B37B-E58A5A234808}" destId="{46A12E22-0898-4B28-AA8C-01021FC52436}" srcOrd="4" destOrd="0" presId="urn:microsoft.com/office/officeart/2005/8/layout/target3"/>
    <dgm:cxn modelId="{6743D8EF-EF4C-44C8-ACE7-09B90C5BD8FB}" type="presParOf" srcId="{6F498255-4382-4676-B37B-E58A5A234808}" destId="{47D44B23-5C8E-416D-A87C-EE5391A5ECC0}" srcOrd="5" destOrd="0" presId="urn:microsoft.com/office/officeart/2005/8/layout/target3"/>
    <dgm:cxn modelId="{489FD949-6E03-4730-A848-14D1A9DE7C97}" type="presParOf" srcId="{6F498255-4382-4676-B37B-E58A5A234808}" destId="{466F3197-0681-4FD1-B056-7B4723C282DD}" srcOrd="6" destOrd="0" presId="urn:microsoft.com/office/officeart/2005/8/layout/target3"/>
    <dgm:cxn modelId="{47EFCCCA-D48F-469A-A63B-07C49D59FC9D}" type="presParOf" srcId="{6F498255-4382-4676-B37B-E58A5A234808}" destId="{A104771F-21D0-4DA7-947B-DFF16245BA9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FB62D-0E90-45FD-AF54-C51D62AC64A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40A17-308D-43C1-A3C9-35981AD2B61E}">
      <dgm:prSet/>
      <dgm:spPr/>
      <dgm:t>
        <a:bodyPr/>
        <a:lstStyle/>
        <a:p>
          <a:pPr rtl="0"/>
          <a:r>
            <a:rPr lang="ru-RU" dirty="0" err="1" smtClean="0"/>
            <a:t>Емульсійна</a:t>
          </a:r>
          <a:endParaRPr lang="ru-RU" dirty="0" smtClean="0"/>
        </a:p>
        <a:p>
          <a:pPr rtl="0"/>
          <a:r>
            <a:rPr lang="ru-RU" dirty="0" err="1" smtClean="0"/>
            <a:t>полімеризація</a:t>
          </a:r>
          <a:r>
            <a:rPr lang="ru-RU" dirty="0" smtClean="0"/>
            <a:t> </a:t>
          </a:r>
          <a:endParaRPr lang="ru-RU" dirty="0"/>
        </a:p>
      </dgm:t>
    </dgm:pt>
    <dgm:pt modelId="{026FCB51-1510-4092-A98F-1078E5535040}" type="parTrans" cxnId="{3570A327-F7DE-43D4-98AC-66ED5EF4DF37}">
      <dgm:prSet/>
      <dgm:spPr/>
      <dgm:t>
        <a:bodyPr/>
        <a:lstStyle/>
        <a:p>
          <a:endParaRPr lang="ru-RU"/>
        </a:p>
      </dgm:t>
    </dgm:pt>
    <dgm:pt modelId="{EAB9421B-504C-42F9-A92B-B5DB4071CA47}" type="sibTrans" cxnId="{3570A327-F7DE-43D4-98AC-66ED5EF4DF37}">
      <dgm:prSet/>
      <dgm:spPr/>
      <dgm:t>
        <a:bodyPr/>
        <a:lstStyle/>
        <a:p>
          <a:endParaRPr lang="ru-RU"/>
        </a:p>
      </dgm:t>
    </dgm:pt>
    <dgm:pt modelId="{BC1CC66D-6FBC-4A59-AB3E-D40842D80BBE}">
      <dgm:prSet/>
      <dgm:spPr/>
      <dgm:t>
        <a:bodyPr/>
        <a:lstStyle/>
        <a:p>
          <a:pPr rtl="0"/>
          <a:r>
            <a:rPr lang="ru-RU" dirty="0" err="1" smtClean="0"/>
            <a:t>Стереоспецифічна</a:t>
          </a:r>
          <a:r>
            <a:rPr lang="ru-RU" dirty="0" smtClean="0"/>
            <a:t> </a:t>
          </a:r>
          <a:r>
            <a:rPr lang="ru-RU" dirty="0" err="1" smtClean="0"/>
            <a:t>полімеризація</a:t>
          </a:r>
          <a:endParaRPr lang="ru-RU" dirty="0"/>
        </a:p>
      </dgm:t>
    </dgm:pt>
    <dgm:pt modelId="{5D3F4568-1F47-4C00-A593-86981A686A95}" type="parTrans" cxnId="{20DFC83E-07D6-4AFF-981A-5391C320F9F2}">
      <dgm:prSet/>
      <dgm:spPr/>
      <dgm:t>
        <a:bodyPr/>
        <a:lstStyle/>
        <a:p>
          <a:endParaRPr lang="ru-RU"/>
        </a:p>
      </dgm:t>
    </dgm:pt>
    <dgm:pt modelId="{4EFA29F5-6BBD-4F60-9CC1-AD18DE9E84F0}" type="sibTrans" cxnId="{20DFC83E-07D6-4AFF-981A-5391C320F9F2}">
      <dgm:prSet/>
      <dgm:spPr/>
      <dgm:t>
        <a:bodyPr/>
        <a:lstStyle/>
        <a:p>
          <a:endParaRPr lang="ru-RU"/>
        </a:p>
      </dgm:t>
    </dgm:pt>
    <dgm:pt modelId="{239AF10E-E34D-4969-ADEF-B67207759C83}" type="pres">
      <dgm:prSet presAssocID="{686FB62D-0E90-45FD-AF54-C51D62AC64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E45239-522C-44A9-BE76-6BA01A07C649}" type="pres">
      <dgm:prSet presAssocID="{87140A17-308D-43C1-A3C9-35981AD2B61E}" presName="root" presStyleCnt="0"/>
      <dgm:spPr/>
    </dgm:pt>
    <dgm:pt modelId="{C1591E3A-E186-40A6-9943-603222E6AC25}" type="pres">
      <dgm:prSet presAssocID="{87140A17-308D-43C1-A3C9-35981AD2B61E}" presName="rootComposite" presStyleCnt="0"/>
      <dgm:spPr/>
    </dgm:pt>
    <dgm:pt modelId="{5FED0E9C-D3F1-4CB9-B59D-C7944DE6E5D9}" type="pres">
      <dgm:prSet presAssocID="{87140A17-308D-43C1-A3C9-35981AD2B61E}" presName="rootText" presStyleLbl="node1" presStyleIdx="0" presStyleCnt="2"/>
      <dgm:spPr/>
      <dgm:t>
        <a:bodyPr/>
        <a:lstStyle/>
        <a:p>
          <a:endParaRPr lang="ru-RU"/>
        </a:p>
      </dgm:t>
    </dgm:pt>
    <dgm:pt modelId="{65ED0036-69E9-4762-8DA7-C7B157A66A85}" type="pres">
      <dgm:prSet presAssocID="{87140A17-308D-43C1-A3C9-35981AD2B61E}" presName="rootConnector" presStyleLbl="node1" presStyleIdx="0" presStyleCnt="2"/>
      <dgm:spPr/>
      <dgm:t>
        <a:bodyPr/>
        <a:lstStyle/>
        <a:p>
          <a:endParaRPr lang="ru-RU"/>
        </a:p>
      </dgm:t>
    </dgm:pt>
    <dgm:pt modelId="{80576EF0-0A56-48BC-A400-F4DA12296A0F}" type="pres">
      <dgm:prSet presAssocID="{87140A17-308D-43C1-A3C9-35981AD2B61E}" presName="childShape" presStyleCnt="0"/>
      <dgm:spPr/>
    </dgm:pt>
    <dgm:pt modelId="{031B5637-3AA0-49D9-8B49-1197D26042C4}" type="pres">
      <dgm:prSet presAssocID="{BC1CC66D-6FBC-4A59-AB3E-D40842D80BBE}" presName="root" presStyleCnt="0"/>
      <dgm:spPr/>
    </dgm:pt>
    <dgm:pt modelId="{B7A9066C-FFBD-4AF4-8824-4051AC24D33F}" type="pres">
      <dgm:prSet presAssocID="{BC1CC66D-6FBC-4A59-AB3E-D40842D80BBE}" presName="rootComposite" presStyleCnt="0"/>
      <dgm:spPr/>
    </dgm:pt>
    <dgm:pt modelId="{7AA298E7-3CD5-4682-BA37-C6FE91B989C0}" type="pres">
      <dgm:prSet presAssocID="{BC1CC66D-6FBC-4A59-AB3E-D40842D80BBE}" presName="rootText" presStyleLbl="node1" presStyleIdx="1" presStyleCnt="2"/>
      <dgm:spPr/>
      <dgm:t>
        <a:bodyPr/>
        <a:lstStyle/>
        <a:p>
          <a:endParaRPr lang="ru-RU"/>
        </a:p>
      </dgm:t>
    </dgm:pt>
    <dgm:pt modelId="{C73EA00B-6EB3-4649-AFA7-75175490679D}" type="pres">
      <dgm:prSet presAssocID="{BC1CC66D-6FBC-4A59-AB3E-D40842D80B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A8AA4429-5B23-46DA-B94A-E017AC7C7CA0}" type="pres">
      <dgm:prSet presAssocID="{BC1CC66D-6FBC-4A59-AB3E-D40842D80BBE}" presName="childShape" presStyleCnt="0"/>
      <dgm:spPr/>
    </dgm:pt>
  </dgm:ptLst>
  <dgm:cxnLst>
    <dgm:cxn modelId="{3570A327-F7DE-43D4-98AC-66ED5EF4DF37}" srcId="{686FB62D-0E90-45FD-AF54-C51D62AC64A8}" destId="{87140A17-308D-43C1-A3C9-35981AD2B61E}" srcOrd="0" destOrd="0" parTransId="{026FCB51-1510-4092-A98F-1078E5535040}" sibTransId="{EAB9421B-504C-42F9-A92B-B5DB4071CA47}"/>
    <dgm:cxn modelId="{1A2CC0DF-12A8-45CC-81ED-AA78C31E116D}" type="presOf" srcId="{BC1CC66D-6FBC-4A59-AB3E-D40842D80BBE}" destId="{C73EA00B-6EB3-4649-AFA7-75175490679D}" srcOrd="1" destOrd="0" presId="urn:microsoft.com/office/officeart/2005/8/layout/hierarchy3"/>
    <dgm:cxn modelId="{340D37A6-FF78-4000-B40F-DB4A3E2F2378}" type="presOf" srcId="{686FB62D-0E90-45FD-AF54-C51D62AC64A8}" destId="{239AF10E-E34D-4969-ADEF-B67207759C83}" srcOrd="0" destOrd="0" presId="urn:microsoft.com/office/officeart/2005/8/layout/hierarchy3"/>
    <dgm:cxn modelId="{20DFC83E-07D6-4AFF-981A-5391C320F9F2}" srcId="{686FB62D-0E90-45FD-AF54-C51D62AC64A8}" destId="{BC1CC66D-6FBC-4A59-AB3E-D40842D80BBE}" srcOrd="1" destOrd="0" parTransId="{5D3F4568-1F47-4C00-A593-86981A686A95}" sibTransId="{4EFA29F5-6BBD-4F60-9CC1-AD18DE9E84F0}"/>
    <dgm:cxn modelId="{B1CEA276-6D59-4016-AA75-435194CC903F}" type="presOf" srcId="{BC1CC66D-6FBC-4A59-AB3E-D40842D80BBE}" destId="{7AA298E7-3CD5-4682-BA37-C6FE91B989C0}" srcOrd="0" destOrd="0" presId="urn:microsoft.com/office/officeart/2005/8/layout/hierarchy3"/>
    <dgm:cxn modelId="{47BF9B3A-62E5-4407-B15E-FFD6C92CEBB3}" type="presOf" srcId="{87140A17-308D-43C1-A3C9-35981AD2B61E}" destId="{65ED0036-69E9-4762-8DA7-C7B157A66A85}" srcOrd="1" destOrd="0" presId="urn:microsoft.com/office/officeart/2005/8/layout/hierarchy3"/>
    <dgm:cxn modelId="{7F066C94-0427-441A-8E69-658C870C27D0}" type="presOf" srcId="{87140A17-308D-43C1-A3C9-35981AD2B61E}" destId="{5FED0E9C-D3F1-4CB9-B59D-C7944DE6E5D9}" srcOrd="0" destOrd="0" presId="urn:microsoft.com/office/officeart/2005/8/layout/hierarchy3"/>
    <dgm:cxn modelId="{9B4C87F5-CBFF-4068-A118-F3B9E607FD89}" type="presParOf" srcId="{239AF10E-E34D-4969-ADEF-B67207759C83}" destId="{68E45239-522C-44A9-BE76-6BA01A07C649}" srcOrd="0" destOrd="0" presId="urn:microsoft.com/office/officeart/2005/8/layout/hierarchy3"/>
    <dgm:cxn modelId="{1341976F-CF0B-4630-BE51-29F28E0BB32E}" type="presParOf" srcId="{68E45239-522C-44A9-BE76-6BA01A07C649}" destId="{C1591E3A-E186-40A6-9943-603222E6AC25}" srcOrd="0" destOrd="0" presId="urn:microsoft.com/office/officeart/2005/8/layout/hierarchy3"/>
    <dgm:cxn modelId="{5A3A3571-8C62-44BD-A379-94CFA2A53037}" type="presParOf" srcId="{C1591E3A-E186-40A6-9943-603222E6AC25}" destId="{5FED0E9C-D3F1-4CB9-B59D-C7944DE6E5D9}" srcOrd="0" destOrd="0" presId="urn:microsoft.com/office/officeart/2005/8/layout/hierarchy3"/>
    <dgm:cxn modelId="{B0F28E72-D8AA-4477-AB25-47D01025E6FE}" type="presParOf" srcId="{C1591E3A-E186-40A6-9943-603222E6AC25}" destId="{65ED0036-69E9-4762-8DA7-C7B157A66A85}" srcOrd="1" destOrd="0" presId="urn:microsoft.com/office/officeart/2005/8/layout/hierarchy3"/>
    <dgm:cxn modelId="{5517A3B1-84D5-4456-AFA7-D2C9DC73B744}" type="presParOf" srcId="{68E45239-522C-44A9-BE76-6BA01A07C649}" destId="{80576EF0-0A56-48BC-A400-F4DA12296A0F}" srcOrd="1" destOrd="0" presId="urn:microsoft.com/office/officeart/2005/8/layout/hierarchy3"/>
    <dgm:cxn modelId="{363EF7AD-50BA-4F37-8CC6-07887CBD1410}" type="presParOf" srcId="{239AF10E-E34D-4969-ADEF-B67207759C83}" destId="{031B5637-3AA0-49D9-8B49-1197D26042C4}" srcOrd="1" destOrd="0" presId="urn:microsoft.com/office/officeart/2005/8/layout/hierarchy3"/>
    <dgm:cxn modelId="{B846A9E6-7629-4A48-801D-0A2D5BA7055E}" type="presParOf" srcId="{031B5637-3AA0-49D9-8B49-1197D26042C4}" destId="{B7A9066C-FFBD-4AF4-8824-4051AC24D33F}" srcOrd="0" destOrd="0" presId="urn:microsoft.com/office/officeart/2005/8/layout/hierarchy3"/>
    <dgm:cxn modelId="{B2C8CA85-A724-4F76-9BD6-8D2282C7E3A3}" type="presParOf" srcId="{B7A9066C-FFBD-4AF4-8824-4051AC24D33F}" destId="{7AA298E7-3CD5-4682-BA37-C6FE91B989C0}" srcOrd="0" destOrd="0" presId="urn:microsoft.com/office/officeart/2005/8/layout/hierarchy3"/>
    <dgm:cxn modelId="{71573518-5A90-4F79-A5B9-EFE470D65BFD}" type="presParOf" srcId="{B7A9066C-FFBD-4AF4-8824-4051AC24D33F}" destId="{C73EA00B-6EB3-4649-AFA7-75175490679D}" srcOrd="1" destOrd="0" presId="urn:microsoft.com/office/officeart/2005/8/layout/hierarchy3"/>
    <dgm:cxn modelId="{859063EA-AAEA-40AA-8C67-A7A2D02E9F70}" type="presParOf" srcId="{031B5637-3AA0-49D9-8B49-1197D26042C4}" destId="{A8AA4429-5B23-46DA-B94A-E017AC7C7CA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90B213-518C-411B-8FFE-F186A13C85DC}">
      <dsp:nvSpPr>
        <dsp:cNvPr id="0" name=""/>
        <dsp:cNvSpPr/>
      </dsp:nvSpPr>
      <dsp:spPr>
        <a:xfrm>
          <a:off x="3377" y="3538"/>
          <a:ext cx="3651777" cy="272597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8E2A5-C872-4A97-93F7-B50E3CC42584}">
      <dsp:nvSpPr>
        <dsp:cNvPr id="0" name=""/>
        <dsp:cNvSpPr/>
      </dsp:nvSpPr>
      <dsp:spPr>
        <a:xfrm>
          <a:off x="3377" y="2729512"/>
          <a:ext cx="3651777" cy="1172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Натуральний </a:t>
          </a:r>
          <a:endParaRPr lang="ru-RU" sz="3400" kern="1200" dirty="0"/>
        </a:p>
      </dsp:txBody>
      <dsp:txXfrm>
        <a:off x="3377" y="2729512"/>
        <a:ext cx="2571674" cy="1172169"/>
      </dsp:txXfrm>
    </dsp:sp>
    <dsp:sp modelId="{4C8AA18A-6F62-4066-8A0A-03B3B7E25233}">
      <dsp:nvSpPr>
        <dsp:cNvPr id="0" name=""/>
        <dsp:cNvSpPr/>
      </dsp:nvSpPr>
      <dsp:spPr>
        <a:xfrm>
          <a:off x="2678354" y="2915700"/>
          <a:ext cx="1278121" cy="12781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A0656-ACD4-41A2-B362-A77EDDC70CE4}">
      <dsp:nvSpPr>
        <dsp:cNvPr id="0" name=""/>
        <dsp:cNvSpPr/>
      </dsp:nvSpPr>
      <dsp:spPr>
        <a:xfrm>
          <a:off x="4273123" y="3538"/>
          <a:ext cx="3651777" cy="272597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3A068-04C3-484B-8569-AF36D3CD05F1}">
      <dsp:nvSpPr>
        <dsp:cNvPr id="0" name=""/>
        <dsp:cNvSpPr/>
      </dsp:nvSpPr>
      <dsp:spPr>
        <a:xfrm>
          <a:off x="4273123" y="2729512"/>
          <a:ext cx="3651777" cy="1172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Синтетичний</a:t>
          </a:r>
          <a:endParaRPr lang="ru-RU" sz="3400" kern="1200" dirty="0"/>
        </a:p>
      </dsp:txBody>
      <dsp:txXfrm>
        <a:off x="4273123" y="2729512"/>
        <a:ext cx="2571674" cy="1172169"/>
      </dsp:txXfrm>
    </dsp:sp>
    <dsp:sp modelId="{FE07A814-6B16-4F0D-A396-B64F58FC18F7}">
      <dsp:nvSpPr>
        <dsp:cNvPr id="0" name=""/>
        <dsp:cNvSpPr/>
      </dsp:nvSpPr>
      <dsp:spPr>
        <a:xfrm>
          <a:off x="6948100" y="2915700"/>
          <a:ext cx="1278121" cy="12781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257CB-A094-4234-9F30-C15E87E84B75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1D79B-C58F-4098-A6C5-C21829117FCD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Каучуки </a:t>
          </a:r>
          <a:r>
            <a:rPr lang="ru-RU" sz="2500" kern="1200" dirty="0" err="1" smtClean="0"/>
            <a:t>загального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призначення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застосовують</a:t>
          </a:r>
          <a:r>
            <a:rPr lang="ru-RU" sz="2500" kern="1200" dirty="0" smtClean="0"/>
            <a:t> для </a:t>
          </a:r>
          <a:r>
            <a:rPr lang="ru-RU" sz="2500" kern="1200" dirty="0" err="1" smtClean="0"/>
            <a:t>виготовлення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виробів</a:t>
          </a:r>
          <a:r>
            <a:rPr lang="ru-RU" sz="2500" kern="1200" dirty="0" smtClean="0"/>
            <a:t>, у </a:t>
          </a:r>
          <a:r>
            <a:rPr lang="ru-RU" sz="2500" kern="1200" dirty="0" err="1" smtClean="0"/>
            <a:t>яких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реалізується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головна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властивість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гум</a:t>
          </a:r>
          <a:r>
            <a:rPr lang="ru-RU" sz="2500" kern="1200" dirty="0" smtClean="0"/>
            <a:t> — </a:t>
          </a:r>
          <a:r>
            <a:rPr lang="ru-RU" sz="2500" kern="1200" dirty="0" err="1" smtClean="0"/>
            <a:t>висока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еластичність</a:t>
          </a:r>
          <a:r>
            <a:rPr lang="ru-RU" sz="2500" kern="1200" dirty="0" smtClean="0"/>
            <a:t> за </a:t>
          </a:r>
          <a:r>
            <a:rPr lang="ru-RU" sz="2500" kern="1200" dirty="0" err="1" smtClean="0"/>
            <a:t>звичайних</a:t>
          </a:r>
          <a:r>
            <a:rPr lang="ru-RU" sz="2500" kern="1200" dirty="0" smtClean="0"/>
            <a:t> температур;</a:t>
          </a:r>
          <a:endParaRPr lang="ru-RU" sz="2500" kern="1200" dirty="0"/>
        </a:p>
      </dsp:txBody>
      <dsp:txXfrm>
        <a:off x="2262981" y="0"/>
        <a:ext cx="5966618" cy="2149832"/>
      </dsp:txXfrm>
    </dsp:sp>
    <dsp:sp modelId="{46A12E22-0898-4B28-AA8C-01021FC52436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44B23-5C8E-416D-A87C-EE5391A5ECC0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Спеціального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призначення</a:t>
          </a:r>
          <a:r>
            <a:rPr lang="ru-RU" sz="2500" kern="1200" dirty="0" smtClean="0"/>
            <a:t> — у </a:t>
          </a:r>
          <a:r>
            <a:rPr lang="ru-RU" sz="2500" kern="1200" dirty="0" err="1" smtClean="0"/>
            <a:t>виготовленні</a:t>
          </a:r>
          <a:r>
            <a:rPr lang="ru-RU" sz="2500" kern="1200" dirty="0" smtClean="0"/>
            <a:t> таких </a:t>
          </a:r>
          <a:r>
            <a:rPr lang="ru-RU" sz="2500" kern="1200" dirty="0" err="1" smtClean="0"/>
            <a:t>виробів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які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повинні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мати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стійкість</a:t>
          </a:r>
          <a:r>
            <a:rPr lang="ru-RU" sz="2500" kern="1200" dirty="0" smtClean="0"/>
            <a:t> до </a:t>
          </a:r>
          <a:r>
            <a:rPr lang="ru-RU" sz="2500" kern="1200" dirty="0" err="1" smtClean="0"/>
            <a:t>дії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розчинників</a:t>
          </a:r>
          <a:r>
            <a:rPr lang="ru-RU" sz="2500" kern="1200" dirty="0" smtClean="0"/>
            <a:t>, масел, </a:t>
          </a:r>
          <a:r>
            <a:rPr lang="ru-RU" sz="2500" kern="1200" dirty="0" err="1" smtClean="0"/>
            <a:t>кисню</a:t>
          </a:r>
          <a:r>
            <a:rPr lang="ru-RU" sz="2500" kern="1200" dirty="0" smtClean="0"/>
            <a:t>, озону, тепло- </a:t>
          </a:r>
          <a:r>
            <a:rPr lang="ru-RU" sz="2500" kern="1200" dirty="0" err="1" smtClean="0"/>
            <a:t>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морозостійкість</a:t>
          </a:r>
          <a:r>
            <a:rPr lang="ru-RU" sz="2500" kern="1200" dirty="0" smtClean="0"/>
            <a:t> та </a:t>
          </a:r>
          <a:r>
            <a:rPr lang="ru-RU" sz="2500" kern="1200" dirty="0" err="1" smtClean="0"/>
            <a:t>інші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специфічні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властивості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2262981" y="2149832"/>
        <a:ext cx="5966618" cy="21498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ED0E9C-D3F1-4CB9-B59D-C7944DE6E5D9}">
      <dsp:nvSpPr>
        <dsp:cNvPr id="0" name=""/>
        <dsp:cNvSpPr/>
      </dsp:nvSpPr>
      <dsp:spPr>
        <a:xfrm>
          <a:off x="1004" y="1348804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Емульсійна</a:t>
          </a:r>
          <a:endParaRPr lang="ru-RU" sz="3400" kern="1200" dirty="0" smtClean="0"/>
        </a:p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полімеризація</a:t>
          </a:r>
          <a:r>
            <a:rPr lang="ru-RU" sz="3400" kern="1200" dirty="0" smtClean="0"/>
            <a:t> </a:t>
          </a:r>
          <a:endParaRPr lang="ru-RU" sz="3400" kern="1200" dirty="0"/>
        </a:p>
      </dsp:txBody>
      <dsp:txXfrm>
        <a:off x="1004" y="1348804"/>
        <a:ext cx="3656707" cy="1828353"/>
      </dsp:txXfrm>
    </dsp:sp>
    <dsp:sp modelId="{7AA298E7-3CD5-4682-BA37-C6FE91B989C0}">
      <dsp:nvSpPr>
        <dsp:cNvPr id="0" name=""/>
        <dsp:cNvSpPr/>
      </dsp:nvSpPr>
      <dsp:spPr>
        <a:xfrm>
          <a:off x="4571888" y="1348804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Стереоспецифічна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полімеризація</a:t>
          </a:r>
          <a:endParaRPr lang="ru-RU" sz="3400" kern="1200" dirty="0"/>
        </a:p>
      </dsp:txBody>
      <dsp:txXfrm>
        <a:off x="4571888" y="1348804"/>
        <a:ext cx="3656707" cy="182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 anchor="ctr"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Синтетичні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каучуки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Documents and Settings\k10\Рабочий стол\кауч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29065"/>
            <a:ext cx="3143239" cy="2928935"/>
          </a:xfrm>
          <a:prstGeom prst="foldedCorner">
            <a:avLst/>
          </a:prstGeom>
          <a:noFill/>
        </p:spPr>
      </p:pic>
      <p:pic>
        <p:nvPicPr>
          <p:cNvPr id="12291" name="Picture 3" descr="C:\Users\Аня\Desktop\флешка\_AAA6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071935" cy="2786058"/>
          </a:xfrm>
          <a:prstGeom prst="rect">
            <a:avLst/>
          </a:prstGeom>
          <a:noFill/>
        </p:spPr>
      </p:pic>
      <p:pic>
        <p:nvPicPr>
          <p:cNvPr id="12292" name="Picture 4" descr="C:\Users\Аня\Desktop\флешка\564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0"/>
            <a:ext cx="1643074" cy="2786058"/>
          </a:xfrm>
          <a:prstGeom prst="rect">
            <a:avLst/>
          </a:prstGeom>
          <a:noFill/>
        </p:spPr>
      </p:pic>
      <p:pic>
        <p:nvPicPr>
          <p:cNvPr id="12293" name="Picture 5" descr="C:\Users\Аня\Desktop\флешка\827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929066"/>
            <a:ext cx="3500430" cy="2928934"/>
          </a:xfrm>
          <a:prstGeom prst="rect">
            <a:avLst/>
          </a:prstGeom>
          <a:noFill/>
        </p:spPr>
      </p:pic>
      <p:pic>
        <p:nvPicPr>
          <p:cNvPr id="12294" name="Picture 6" descr="C:\Users\Аня\Desktop\флешка\109503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0"/>
            <a:ext cx="3500430" cy="2786058"/>
          </a:xfrm>
          <a:prstGeom prst="rect">
            <a:avLst/>
          </a:prstGeom>
          <a:noFill/>
        </p:spPr>
      </p:pic>
      <p:pic>
        <p:nvPicPr>
          <p:cNvPr id="12295" name="Picture 7" descr="C:\Users\Аня\Desktop\флешка\152301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929066"/>
            <a:ext cx="254000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Каучуки</a:t>
            </a:r>
            <a:r>
              <a:rPr lang="uk-UA" dirty="0" smtClean="0"/>
              <a:t> загального та спеціального призначень.</a:t>
            </a:r>
            <a:endParaRPr lang="ru-RU" dirty="0"/>
          </a:p>
        </p:txBody>
      </p:sp>
      <p:pic>
        <p:nvPicPr>
          <p:cNvPr id="26625" name="Picture 1" descr="C:\Users\Аня\Desktop\мро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та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призначень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Найпоширеніші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5.Джерела.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Ф. А. </a:t>
            </a:r>
            <a:r>
              <a:rPr lang="ru-RU" dirty="0" err="1" smtClean="0"/>
              <a:t>Деркач</a:t>
            </a:r>
            <a:r>
              <a:rPr lang="ru-RU" dirty="0" smtClean="0"/>
              <a:t> «</a:t>
            </a:r>
            <a:r>
              <a:rPr lang="ru-RU" dirty="0" err="1" smtClean="0"/>
              <a:t>Хімія</a:t>
            </a:r>
            <a:r>
              <a:rPr lang="ru-RU" dirty="0" smtClean="0"/>
              <a:t>» Л. 1968;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en-US" dirty="0" smtClean="0"/>
              <a:t>http://ua-referat.com/%D0%9A%D0%B0%D1%83%D1%87%D1%83%D0%BA</a:t>
            </a:r>
            <a:r>
              <a:rPr lang="uk-UA" dirty="0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http://subject.com.ua/lesson/chemistry/11klas/61.html</a:t>
            </a:r>
            <a:r>
              <a:rPr lang="uk-UA" dirty="0" smtClean="0"/>
              <a:t>;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58204" cy="4368808"/>
          </a:xfrm>
        </p:spPr>
        <p:txBody>
          <a:bodyPr>
            <a:normAutofit/>
          </a:bodyPr>
          <a:lstStyle/>
          <a:p>
            <a:r>
              <a:rPr lang="uk-UA" sz="8000" dirty="0" smtClean="0"/>
              <a:t>Дякую за увагу!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проекту.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Розширити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про </a:t>
            </a:r>
            <a:r>
              <a:rPr lang="ru-RU" dirty="0" err="1" smtClean="0"/>
              <a:t>полімерні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на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; </a:t>
            </a:r>
            <a:r>
              <a:rPr lang="ru-RU" dirty="0" err="1" smtClean="0"/>
              <a:t>ознайомити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головними</a:t>
            </a:r>
            <a:r>
              <a:rPr lang="ru-RU" dirty="0" smtClean="0"/>
              <a:t> характеристиками, </a:t>
            </a:r>
            <a:r>
              <a:rPr lang="ru-RU" dirty="0" err="1" smtClean="0"/>
              <a:t>класифікацією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канчуків</a:t>
            </a:r>
            <a:r>
              <a:rPr lang="ru-RU" dirty="0" smtClean="0"/>
              <a:t>; </a:t>
            </a:r>
            <a:r>
              <a:rPr lang="ru-RU" dirty="0" err="1" smtClean="0"/>
              <a:t>вивчити</a:t>
            </a:r>
            <a:r>
              <a:rPr lang="ru-RU" dirty="0" smtClean="0"/>
              <a:t> склад,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на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канчуків</a:t>
            </a:r>
            <a:r>
              <a:rPr lang="ru-RU" dirty="0" smtClean="0"/>
              <a:t>;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полімерних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Актуальність проекту.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Ц</a:t>
            </a:r>
            <a:r>
              <a:rPr lang="en-US" dirty="0" err="1" smtClean="0"/>
              <a:t>i</a:t>
            </a:r>
            <a:r>
              <a:rPr lang="ru-RU" dirty="0" err="1" smtClean="0"/>
              <a:t>лий</a:t>
            </a:r>
            <a:r>
              <a:rPr lang="ru-RU" dirty="0" smtClean="0"/>
              <a:t> ряд под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вплинув</a:t>
            </a:r>
            <a:r>
              <a:rPr lang="ru-RU" dirty="0" smtClean="0"/>
              <a:t> на винах</a:t>
            </a:r>
            <a:r>
              <a:rPr lang="en-US" dirty="0" err="1" smtClean="0"/>
              <a:t>i</a:t>
            </a:r>
            <a:r>
              <a:rPr lang="ru-RU" dirty="0" err="1" smtClean="0"/>
              <a:t>д</a:t>
            </a:r>
            <a:r>
              <a:rPr lang="ru-RU" dirty="0" smtClean="0"/>
              <a:t> синтетичного каучуку-</a:t>
            </a:r>
            <a:r>
              <a:rPr lang="en-US" dirty="0" err="1" smtClean="0"/>
              <a:t>i</a:t>
            </a:r>
            <a:r>
              <a:rPr lang="ru-RU" dirty="0" err="1" smtClean="0"/>
              <a:t>ндустр</a:t>
            </a:r>
            <a:r>
              <a:rPr lang="en-US" dirty="0" err="1" smtClean="0"/>
              <a:t>i</a:t>
            </a:r>
            <a:r>
              <a:rPr lang="ru-RU" dirty="0" err="1" smtClean="0"/>
              <a:t>альна</a:t>
            </a:r>
            <a:r>
              <a:rPr lang="ru-RU" dirty="0" smtClean="0"/>
              <a:t> </a:t>
            </a:r>
            <a:r>
              <a:rPr lang="ru-RU" dirty="0" err="1" smtClean="0"/>
              <a:t>революц</a:t>
            </a:r>
            <a:r>
              <a:rPr lang="en-US" dirty="0" err="1" smtClean="0"/>
              <a:t>i</a:t>
            </a:r>
            <a:r>
              <a:rPr lang="ru-RU" dirty="0" err="1" smtClean="0"/>
              <a:t>я,прогрес</a:t>
            </a:r>
            <a:r>
              <a:rPr lang="ru-RU" dirty="0" smtClean="0"/>
              <a:t> в </a:t>
            </a:r>
            <a:r>
              <a:rPr lang="ru-RU" dirty="0" err="1" smtClean="0"/>
              <a:t>моторо</a:t>
            </a:r>
            <a:r>
              <a:rPr lang="ru-RU" dirty="0" smtClean="0"/>
              <a:t> </a:t>
            </a:r>
            <a:r>
              <a:rPr lang="ru-RU" dirty="0" err="1" smtClean="0"/>
              <a:t>будуванн</a:t>
            </a:r>
            <a:r>
              <a:rPr lang="en-US" dirty="0" err="1" smtClean="0"/>
              <a:t>i</a:t>
            </a:r>
            <a:r>
              <a:rPr lang="ru-RU" dirty="0" smtClean="0"/>
              <a:t>,</a:t>
            </a:r>
            <a:r>
              <a:rPr lang="ru-RU" dirty="0" err="1" smtClean="0"/>
              <a:t>дв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св</a:t>
            </a:r>
            <a:r>
              <a:rPr lang="en-US" dirty="0" err="1" smtClean="0"/>
              <a:t>i</a:t>
            </a:r>
            <a:r>
              <a:rPr lang="ru-RU" dirty="0" err="1" smtClean="0"/>
              <a:t>тов</a:t>
            </a:r>
            <a:r>
              <a:rPr lang="en-US" dirty="0" err="1" smtClean="0"/>
              <a:t>i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йни,зростаючий</a:t>
            </a:r>
            <a:r>
              <a:rPr lang="ru-RU" dirty="0" smtClean="0"/>
              <a:t> попит на каучук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деф</a:t>
            </a:r>
            <a:r>
              <a:rPr lang="en-US" dirty="0" err="1" smtClean="0"/>
              <a:t>i</a:t>
            </a:r>
            <a:r>
              <a:rPr lang="ru-RU" dirty="0" err="1" smtClean="0"/>
              <a:t>цит</a:t>
            </a:r>
            <a:r>
              <a:rPr lang="ru-RU" dirty="0" smtClean="0"/>
              <a:t> натурального </a:t>
            </a:r>
            <a:r>
              <a:rPr lang="ru-RU" dirty="0" err="1" smtClean="0"/>
              <a:t>каучуку.Синтетичн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каучуки-необх</a:t>
            </a:r>
            <a:r>
              <a:rPr lang="en-US" dirty="0" err="1" smtClean="0"/>
              <a:t>i</a:t>
            </a:r>
            <a:r>
              <a:rPr lang="ru-RU" dirty="0" smtClean="0"/>
              <a:t>дна альтернатива </a:t>
            </a:r>
            <a:r>
              <a:rPr lang="ru-RU" dirty="0" err="1" smtClean="0"/>
              <a:t>натуральному,що</a:t>
            </a:r>
            <a:r>
              <a:rPr lang="ru-RU" dirty="0" smtClean="0"/>
              <a:t> </a:t>
            </a:r>
            <a:r>
              <a:rPr lang="ru-RU" dirty="0" err="1" smtClean="0"/>
              <a:t>надали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виробам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проекту.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1.Каучуки:</a:t>
            </a:r>
          </a:p>
          <a:p>
            <a:pPr>
              <a:buNone/>
            </a:pPr>
            <a:r>
              <a:rPr lang="uk-UA" dirty="0" smtClean="0"/>
              <a:t>- Властивості і застосування; </a:t>
            </a:r>
          </a:p>
          <a:p>
            <a:pPr>
              <a:buNone/>
            </a:pPr>
            <a:r>
              <a:rPr lang="uk-UA" dirty="0" smtClean="0"/>
              <a:t>- Види.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2.Хімічна будова синтетичного каучуку.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3.Синтетичний каучук:</a:t>
            </a:r>
          </a:p>
          <a:p>
            <a:pPr>
              <a:buFontTx/>
              <a:buChar char="-"/>
            </a:pPr>
            <a:r>
              <a:rPr lang="uk-UA" dirty="0" err="1" smtClean="0"/>
              <a:t>Каучуки</a:t>
            </a:r>
            <a:r>
              <a:rPr lang="uk-UA" dirty="0" smtClean="0"/>
              <a:t> загального та спеціального призначень;</a:t>
            </a:r>
          </a:p>
          <a:p>
            <a:pPr>
              <a:buFontTx/>
              <a:buChar char="-"/>
            </a:pP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та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призначень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err="1" smtClean="0"/>
              <a:t>Найпоширеніші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uk-UA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4.Висновок.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5.Джерела.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uk-UA" dirty="0" smtClean="0"/>
              <a:t>1.Каучуки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9"/>
            <a:ext cx="9144000" cy="12858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Каучуки – </a:t>
            </a:r>
            <a:r>
              <a:rPr lang="ru-RU" dirty="0" err="1" smtClean="0"/>
              <a:t>реакційноздатні</a:t>
            </a:r>
            <a:r>
              <a:rPr lang="ru-RU" dirty="0" smtClean="0"/>
              <a:t> </a:t>
            </a:r>
            <a:r>
              <a:rPr lang="ru-RU" dirty="0" err="1" smtClean="0"/>
              <a:t>високомолекулярні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Аня\Desktop\флешка\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357694"/>
            <a:ext cx="3786214" cy="2357435"/>
          </a:xfrm>
          <a:prstGeom prst="rect">
            <a:avLst/>
          </a:prstGeom>
          <a:noFill/>
        </p:spPr>
      </p:pic>
      <p:pic>
        <p:nvPicPr>
          <p:cNvPr id="1027" name="Picture 3" descr="C:\Users\Аня\Desktop\флешка\1351878072_perevozka-kauch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357694"/>
            <a:ext cx="5032388" cy="2357441"/>
          </a:xfrm>
          <a:prstGeom prst="rect">
            <a:avLst/>
          </a:prstGeom>
          <a:noFill/>
        </p:spPr>
      </p:pic>
      <p:pic>
        <p:nvPicPr>
          <p:cNvPr id="1028" name="Picture 4" descr="C:\Users\Аня\Desktop\флешка\_AAA6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714488"/>
            <a:ext cx="542928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uk-UA" dirty="0" smtClean="0"/>
              <a:t>Властивості і застосування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78647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головну</a:t>
            </a:r>
            <a:r>
              <a:rPr lang="ru-RU" dirty="0" smtClean="0"/>
              <a:t> </a:t>
            </a:r>
            <a:r>
              <a:rPr lang="ru-RU" dirty="0" err="1" smtClean="0"/>
              <a:t>складову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гуму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Найхарактерніша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-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оборотних</a:t>
            </a:r>
            <a:r>
              <a:rPr lang="ru-RU" dirty="0" smtClean="0"/>
              <a:t> </a:t>
            </a:r>
            <a:r>
              <a:rPr lang="ru-RU" dirty="0" err="1" smtClean="0"/>
              <a:t>деформацій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Тверда речовина, до складу якої входять два елементи: вуглець і водень;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Каучуки - </a:t>
            </a:r>
            <a:r>
              <a:rPr lang="ru-RU" dirty="0" err="1" smtClean="0"/>
              <a:t>еластичні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 </a:t>
            </a:r>
            <a:r>
              <a:rPr lang="ru-RU" dirty="0" err="1" smtClean="0"/>
              <a:t>техніці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шини</a:t>
            </a:r>
            <a:r>
              <a:rPr lang="ru-RU" dirty="0" smtClean="0"/>
              <a:t> для автотранспорту, </a:t>
            </a:r>
            <a:r>
              <a:rPr lang="ru-RU" dirty="0" err="1" smtClean="0"/>
              <a:t>літаків</a:t>
            </a:r>
            <a:r>
              <a:rPr lang="ru-RU" dirty="0" smtClean="0"/>
              <a:t>, </a:t>
            </a:r>
            <a:r>
              <a:rPr lang="ru-RU" dirty="0" err="1" smtClean="0"/>
              <a:t>велосипедів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Каучуки </a:t>
            </a:r>
            <a:r>
              <a:rPr lang="ru-RU" dirty="0" err="1" smtClean="0"/>
              <a:t>застосовують</a:t>
            </a:r>
            <a:r>
              <a:rPr lang="ru-RU" dirty="0" smtClean="0"/>
              <a:t> для </a:t>
            </a:r>
            <a:r>
              <a:rPr lang="ru-RU" dirty="0" err="1" smtClean="0"/>
              <a:t>електроізоляції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та </a:t>
            </a:r>
            <a:r>
              <a:rPr lang="ru-RU" dirty="0" err="1" smtClean="0"/>
              <a:t>медичних</a:t>
            </a:r>
            <a:r>
              <a:rPr lang="ru-RU" dirty="0" smtClean="0"/>
              <a:t> </a:t>
            </a:r>
            <a:r>
              <a:rPr lang="ru-RU" dirty="0" err="1" smtClean="0"/>
              <a:t>приладів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229600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57356" y="1214422"/>
            <a:ext cx="553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3200" dirty="0" smtClean="0"/>
              <a:t>Розрізняюсь два види </a:t>
            </a:r>
            <a:r>
              <a:rPr lang="uk-UA" sz="3200" dirty="0" err="1" smtClean="0"/>
              <a:t>каучуків</a:t>
            </a:r>
            <a:endParaRPr lang="uk-UA" sz="32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2.Хімічна будова синтетичного каучуку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4929190" cy="60007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У </a:t>
            </a:r>
            <a:r>
              <a:rPr lang="ru-RU" dirty="0" err="1" smtClean="0"/>
              <a:t>розробці</a:t>
            </a:r>
            <a:r>
              <a:rPr lang="ru-RU" dirty="0" smtClean="0"/>
              <a:t> синтезу каучуку </a:t>
            </a:r>
            <a:r>
              <a:rPr lang="ru-RU" dirty="0" err="1" smtClean="0"/>
              <a:t>Лебедєв</a:t>
            </a:r>
            <a:r>
              <a:rPr lang="ru-RU" dirty="0" smtClean="0"/>
              <a:t> </a:t>
            </a:r>
            <a:r>
              <a:rPr lang="ru-RU" dirty="0" err="1" smtClean="0"/>
              <a:t>пішов</a:t>
            </a:r>
            <a:r>
              <a:rPr lang="ru-RU" dirty="0" smtClean="0"/>
              <a:t> шляхом </a:t>
            </a:r>
            <a:r>
              <a:rPr lang="ru-RU" dirty="0" err="1" smtClean="0"/>
              <a:t>наслідування</a:t>
            </a:r>
            <a:r>
              <a:rPr lang="ru-RU" dirty="0" smtClean="0"/>
              <a:t> </a:t>
            </a:r>
            <a:r>
              <a:rPr lang="ru-RU" dirty="0" err="1" smtClean="0"/>
              <a:t>природі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натуральний</a:t>
            </a:r>
            <a:r>
              <a:rPr lang="ru-RU" dirty="0" smtClean="0"/>
              <a:t> каучук - </a:t>
            </a:r>
            <a:r>
              <a:rPr lang="ru-RU" dirty="0" err="1" smtClean="0"/>
              <a:t>полімер</a:t>
            </a:r>
            <a:r>
              <a:rPr lang="ru-RU" dirty="0" smtClean="0"/>
              <a:t> </a:t>
            </a:r>
            <a:r>
              <a:rPr lang="ru-RU" dirty="0" err="1" smtClean="0"/>
              <a:t>дієнового</a:t>
            </a:r>
            <a:r>
              <a:rPr lang="ru-RU" dirty="0" smtClean="0"/>
              <a:t> </a:t>
            </a:r>
            <a:r>
              <a:rPr lang="ru-RU" dirty="0" err="1" smtClean="0"/>
              <a:t>вуглеводню</a:t>
            </a:r>
            <a:r>
              <a:rPr lang="ru-RU" dirty="0" smtClean="0"/>
              <a:t>, то </a:t>
            </a:r>
            <a:r>
              <a:rPr lang="ru-RU" dirty="0" err="1" smtClean="0"/>
              <a:t>Лебедєв</a:t>
            </a:r>
            <a:r>
              <a:rPr lang="ru-RU" dirty="0" smtClean="0"/>
              <a:t> </a:t>
            </a:r>
            <a:r>
              <a:rPr lang="ru-RU" dirty="0" err="1" smtClean="0"/>
              <a:t>скористався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дієновим</a:t>
            </a:r>
            <a:r>
              <a:rPr lang="ru-RU" dirty="0" smtClean="0"/>
              <a:t> </a:t>
            </a:r>
            <a:r>
              <a:rPr lang="ru-RU" dirty="0" err="1" smtClean="0"/>
              <a:t>вуглеводнем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простим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доступним</a:t>
            </a:r>
            <a:r>
              <a:rPr lang="ru-RU" dirty="0" smtClean="0"/>
              <a:t> - </a:t>
            </a:r>
            <a:r>
              <a:rPr lang="ru-RU" dirty="0" err="1" smtClean="0"/>
              <a:t>бутадіеном</a:t>
            </a:r>
            <a:endParaRPr lang="ru-RU" dirty="0" smtClean="0"/>
          </a:p>
          <a:p>
            <a:r>
              <a:rPr lang="ru-RU" dirty="0" err="1" smtClean="0"/>
              <a:t>Сировиною</a:t>
            </a:r>
            <a:r>
              <a:rPr lang="ru-RU" dirty="0" smtClean="0"/>
              <a:t> для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бутадієну</a:t>
            </a:r>
            <a:r>
              <a:rPr lang="ru-RU" dirty="0" smtClean="0"/>
              <a:t> служить </a:t>
            </a:r>
            <a:r>
              <a:rPr lang="ru-RU" dirty="0" err="1" smtClean="0"/>
              <a:t>етиловий</a:t>
            </a:r>
            <a:r>
              <a:rPr lang="ru-RU" dirty="0" smtClean="0"/>
              <a:t> спирт.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бутадієну</a:t>
            </a:r>
            <a:r>
              <a:rPr lang="ru-RU" dirty="0" smtClean="0"/>
              <a:t> </a:t>
            </a:r>
            <a:r>
              <a:rPr lang="ru-RU" dirty="0" err="1" smtClean="0"/>
              <a:t>засноване</a:t>
            </a:r>
            <a:r>
              <a:rPr lang="ru-RU" dirty="0" smtClean="0"/>
              <a:t> на </a:t>
            </a:r>
            <a:r>
              <a:rPr lang="ru-RU" dirty="0" err="1" smtClean="0"/>
              <a:t>реакціях</a:t>
            </a:r>
            <a:r>
              <a:rPr lang="ru-RU" dirty="0" smtClean="0"/>
              <a:t> </a:t>
            </a:r>
            <a:r>
              <a:rPr lang="ru-RU" dirty="0" err="1" smtClean="0"/>
              <a:t>дегідрування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дегідратації</a:t>
            </a:r>
            <a:r>
              <a:rPr lang="ru-RU" dirty="0" smtClean="0"/>
              <a:t> спирту.</a:t>
            </a:r>
          </a:p>
          <a:p>
            <a:endParaRPr lang="ru-RU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4500570"/>
            <a:ext cx="4298950" cy="2198689"/>
          </a:xfrm>
          <a:prstGeom prst="rect">
            <a:avLst/>
          </a:prstGeom>
        </p:spPr>
      </p:pic>
      <p:pic>
        <p:nvPicPr>
          <p:cNvPr id="39937" name="Picture 1" descr="C:\Users\Аня\Desktop\флешка\1844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785794"/>
            <a:ext cx="3071834" cy="365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200.www.ex.ua/show/23943979/23943979.gif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533649"/>
            <a:ext cx="4429125" cy="4324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3.Синтетичний каучук.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2574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Синтетичні</a:t>
            </a:r>
            <a:r>
              <a:rPr lang="ru-RU" dirty="0" smtClean="0"/>
              <a:t> каучуки -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полімери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перероблятися</a:t>
            </a:r>
            <a:r>
              <a:rPr lang="ru-RU" dirty="0" smtClean="0"/>
              <a:t> в </a:t>
            </a:r>
            <a:r>
              <a:rPr lang="ru-RU" dirty="0" err="1" smtClean="0"/>
              <a:t>гуму</a:t>
            </a:r>
            <a:r>
              <a:rPr lang="ru-RU" dirty="0" smtClean="0"/>
              <a:t> шляхом </a:t>
            </a:r>
            <a:r>
              <a:rPr lang="ru-RU" dirty="0" err="1" smtClean="0"/>
              <a:t>вулканізації</a:t>
            </a:r>
            <a:r>
              <a:rPr lang="ru-RU" dirty="0" smtClean="0"/>
              <a:t>,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еластомерів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7" name="Picture 1" descr="C:\Users\Аня\Desktop\флешка\23069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143248"/>
            <a:ext cx="4643462" cy="3536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374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Синтетичні каучуки </vt:lpstr>
      <vt:lpstr>Мета проекту.</vt:lpstr>
      <vt:lpstr>Актуальність проекту.</vt:lpstr>
      <vt:lpstr>План проекту.</vt:lpstr>
      <vt:lpstr>1.Каучуки </vt:lpstr>
      <vt:lpstr>Властивості і застосування</vt:lpstr>
      <vt:lpstr>Види</vt:lpstr>
      <vt:lpstr>2.Хімічна будова синтетичного каучуку</vt:lpstr>
      <vt:lpstr>3.Синтетичний каучук.</vt:lpstr>
      <vt:lpstr>Каучуки загального та спеціального призначень.</vt:lpstr>
      <vt:lpstr>Застосування каучуків загального та спеціального призначень</vt:lpstr>
      <vt:lpstr>Найпоширеніші способи одержання синтетичних каучуків </vt:lpstr>
      <vt:lpstr>5.Джерела. 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Синтетичні каучуки </dc:title>
  <dc:creator>Аня</dc:creator>
  <cp:lastModifiedBy>DD</cp:lastModifiedBy>
  <cp:revision>3</cp:revision>
  <dcterms:created xsi:type="dcterms:W3CDTF">2015-02-17T05:40:38Z</dcterms:created>
  <dcterms:modified xsi:type="dcterms:W3CDTF">2015-02-25T19:01:29Z</dcterms:modified>
</cp:coreProperties>
</file>