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D4CDA-BE1F-435B-BC22-6EFA0797AD7D}" type="doc">
      <dgm:prSet loTypeId="urn:microsoft.com/office/officeart/2005/8/layout/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F04238A5-303B-485F-966B-49BB44107E1E}">
      <dgm:prSet phldrT="[Текст]"/>
      <dgm:spPr/>
      <dgm:t>
        <a:bodyPr/>
        <a:lstStyle/>
        <a:p>
          <a:r>
            <a:rPr lang="uk-UA" dirty="0" smtClean="0"/>
            <a:t>Пластикація</a:t>
          </a:r>
          <a:endParaRPr lang="uk-UA" dirty="0"/>
        </a:p>
      </dgm:t>
    </dgm:pt>
    <dgm:pt modelId="{71255886-A3D2-406B-8306-694D9853B2F8}" type="parTrans" cxnId="{A7697792-55A9-4F12-BCA5-CEBF1328A933}">
      <dgm:prSet/>
      <dgm:spPr/>
      <dgm:t>
        <a:bodyPr/>
        <a:lstStyle/>
        <a:p>
          <a:endParaRPr lang="uk-UA"/>
        </a:p>
      </dgm:t>
    </dgm:pt>
    <dgm:pt modelId="{E38C904B-6F79-4994-9210-2ECDEA2336ED}" type="sibTrans" cxnId="{A7697792-55A9-4F12-BCA5-CEBF1328A933}">
      <dgm:prSet/>
      <dgm:spPr/>
      <dgm:t>
        <a:bodyPr/>
        <a:lstStyle/>
        <a:p>
          <a:endParaRPr lang="uk-UA"/>
        </a:p>
      </dgm:t>
    </dgm:pt>
    <dgm:pt modelId="{563E9566-BC2F-4111-8C82-CFCADA0FA220}">
      <dgm:prSet phldrT="[Текст]"/>
      <dgm:spPr/>
      <dgm:t>
        <a:bodyPr/>
        <a:lstStyle/>
        <a:p>
          <a:r>
            <a:rPr lang="uk-UA" dirty="0" smtClean="0"/>
            <a:t>Готування гумової суміші</a:t>
          </a:r>
          <a:endParaRPr lang="uk-UA" dirty="0"/>
        </a:p>
      </dgm:t>
    </dgm:pt>
    <dgm:pt modelId="{20E63802-6E58-4AC6-B1E5-2CFFB51C6321}" type="parTrans" cxnId="{A38F55C4-4F2B-45F1-AC57-EDA69B7B2CC2}">
      <dgm:prSet/>
      <dgm:spPr/>
      <dgm:t>
        <a:bodyPr/>
        <a:lstStyle/>
        <a:p>
          <a:endParaRPr lang="uk-UA"/>
        </a:p>
      </dgm:t>
    </dgm:pt>
    <dgm:pt modelId="{4784D774-F7AD-4F1C-984D-DE9F235A1E0A}" type="sibTrans" cxnId="{A38F55C4-4F2B-45F1-AC57-EDA69B7B2CC2}">
      <dgm:prSet/>
      <dgm:spPr/>
      <dgm:t>
        <a:bodyPr/>
        <a:lstStyle/>
        <a:p>
          <a:endParaRPr lang="uk-UA"/>
        </a:p>
      </dgm:t>
    </dgm:pt>
    <dgm:pt modelId="{33515D35-8C76-4617-85B9-DB365879F2C7}">
      <dgm:prSet phldrT="[Текст]"/>
      <dgm:spPr/>
      <dgm:t>
        <a:bodyPr/>
        <a:lstStyle/>
        <a:p>
          <a:r>
            <a:rPr lang="uk-UA" dirty="0" smtClean="0"/>
            <a:t>Каландування </a:t>
          </a:r>
          <a:endParaRPr lang="uk-UA" dirty="0"/>
        </a:p>
      </dgm:t>
    </dgm:pt>
    <dgm:pt modelId="{AA60930C-A653-4EAA-BB99-26F53E07D773}" type="parTrans" cxnId="{E51BA546-7803-46FA-A802-66D9541E6180}">
      <dgm:prSet/>
      <dgm:spPr/>
      <dgm:t>
        <a:bodyPr/>
        <a:lstStyle/>
        <a:p>
          <a:endParaRPr lang="uk-UA"/>
        </a:p>
      </dgm:t>
    </dgm:pt>
    <dgm:pt modelId="{702506AE-A320-415B-9746-6FF777C242A8}" type="sibTrans" cxnId="{E51BA546-7803-46FA-A802-66D9541E6180}">
      <dgm:prSet/>
      <dgm:spPr/>
      <dgm:t>
        <a:bodyPr/>
        <a:lstStyle/>
        <a:p>
          <a:endParaRPr lang="uk-UA"/>
        </a:p>
      </dgm:t>
    </dgm:pt>
    <dgm:pt modelId="{9F572E16-954E-475C-8591-D25DC8F74F2E}">
      <dgm:prSet phldrT="[Текст]"/>
      <dgm:spPr/>
      <dgm:t>
        <a:bodyPr/>
        <a:lstStyle/>
        <a:p>
          <a:r>
            <a:rPr lang="uk-UA" dirty="0" smtClean="0"/>
            <a:t>Екструзія </a:t>
          </a:r>
          <a:endParaRPr lang="uk-UA" dirty="0"/>
        </a:p>
      </dgm:t>
    </dgm:pt>
    <dgm:pt modelId="{42666126-0984-4203-9141-852AE0E95520}" type="parTrans" cxnId="{22A44678-5177-4959-95F9-F9B5166343B3}">
      <dgm:prSet/>
      <dgm:spPr/>
    </dgm:pt>
    <dgm:pt modelId="{3A2B8225-7031-4108-8267-2B0167CDE0DF}" type="sibTrans" cxnId="{22A44678-5177-4959-95F9-F9B5166343B3}">
      <dgm:prSet/>
      <dgm:spPr/>
    </dgm:pt>
    <dgm:pt modelId="{0B49873D-302D-471A-BFFC-37E7CB88A6A6}">
      <dgm:prSet phldrT="[Текст]"/>
      <dgm:spPr/>
      <dgm:t>
        <a:bodyPr/>
        <a:lstStyle/>
        <a:p>
          <a:r>
            <a:rPr lang="uk-UA" dirty="0" smtClean="0"/>
            <a:t>Вулканізація</a:t>
          </a:r>
          <a:endParaRPr lang="uk-UA" dirty="0"/>
        </a:p>
      </dgm:t>
    </dgm:pt>
    <dgm:pt modelId="{E33CE422-F5CD-4B80-BB77-B4D4FF5C369D}" type="parTrans" cxnId="{33A3F97E-E966-4E50-BEA3-86DEC5861EA3}">
      <dgm:prSet/>
      <dgm:spPr/>
    </dgm:pt>
    <dgm:pt modelId="{B8AEFAC2-0B4B-41B8-B6B0-CDD0D5B300C5}" type="sibTrans" cxnId="{33A3F97E-E966-4E50-BEA3-86DEC5861EA3}">
      <dgm:prSet/>
      <dgm:spPr/>
    </dgm:pt>
    <dgm:pt modelId="{0BBA9902-CF68-46EB-A07F-DC208319BEEE}" type="pres">
      <dgm:prSet presAssocID="{F0FD4CDA-BE1F-435B-BC22-6EFA0797AD7D}" presName="linear" presStyleCnt="0">
        <dgm:presLayoutVars>
          <dgm:dir/>
          <dgm:animLvl val="lvl"/>
          <dgm:resizeHandles val="exact"/>
        </dgm:presLayoutVars>
      </dgm:prSet>
      <dgm:spPr/>
    </dgm:pt>
    <dgm:pt modelId="{7E89D942-D793-4B2D-895B-397F91ACE389}" type="pres">
      <dgm:prSet presAssocID="{F04238A5-303B-485F-966B-49BB44107E1E}" presName="parentLin" presStyleCnt="0"/>
      <dgm:spPr/>
    </dgm:pt>
    <dgm:pt modelId="{04DFB12D-9CB3-47D1-872A-C3941EF31F44}" type="pres">
      <dgm:prSet presAssocID="{F04238A5-303B-485F-966B-49BB44107E1E}" presName="parentLeftMargin" presStyleLbl="node1" presStyleIdx="0" presStyleCnt="5"/>
      <dgm:spPr/>
    </dgm:pt>
    <dgm:pt modelId="{8703D97E-241C-4A99-BD20-DFC9E9235852}" type="pres">
      <dgm:prSet presAssocID="{F04238A5-303B-485F-966B-49BB44107E1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7384CA2-DA18-4BFC-B0C7-166D79E71A9E}" type="pres">
      <dgm:prSet presAssocID="{F04238A5-303B-485F-966B-49BB44107E1E}" presName="negativeSpace" presStyleCnt="0"/>
      <dgm:spPr/>
    </dgm:pt>
    <dgm:pt modelId="{BD914860-771B-40C0-8A77-F7292467A709}" type="pres">
      <dgm:prSet presAssocID="{F04238A5-303B-485F-966B-49BB44107E1E}" presName="childText" presStyleLbl="conFgAcc1" presStyleIdx="0" presStyleCnt="5">
        <dgm:presLayoutVars>
          <dgm:bulletEnabled val="1"/>
        </dgm:presLayoutVars>
      </dgm:prSet>
      <dgm:spPr/>
    </dgm:pt>
    <dgm:pt modelId="{5E2FC13C-50B5-4C78-85ED-C420CF3055FD}" type="pres">
      <dgm:prSet presAssocID="{E38C904B-6F79-4994-9210-2ECDEA2336ED}" presName="spaceBetweenRectangles" presStyleCnt="0"/>
      <dgm:spPr/>
    </dgm:pt>
    <dgm:pt modelId="{291C82E9-E271-4132-9948-D5B68469A208}" type="pres">
      <dgm:prSet presAssocID="{563E9566-BC2F-4111-8C82-CFCADA0FA220}" presName="parentLin" presStyleCnt="0"/>
      <dgm:spPr/>
    </dgm:pt>
    <dgm:pt modelId="{03AB59DD-CC3A-4139-9580-8FA99A887A41}" type="pres">
      <dgm:prSet presAssocID="{563E9566-BC2F-4111-8C82-CFCADA0FA220}" presName="parentLeftMargin" presStyleLbl="node1" presStyleIdx="0" presStyleCnt="5"/>
      <dgm:spPr/>
    </dgm:pt>
    <dgm:pt modelId="{3A415909-C197-49F3-8604-FD7B668B047E}" type="pres">
      <dgm:prSet presAssocID="{563E9566-BC2F-4111-8C82-CFCADA0FA22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A9258D8-6748-4F18-ACB0-349C30FBF5F3}" type="pres">
      <dgm:prSet presAssocID="{563E9566-BC2F-4111-8C82-CFCADA0FA220}" presName="negativeSpace" presStyleCnt="0"/>
      <dgm:spPr/>
    </dgm:pt>
    <dgm:pt modelId="{269E6A20-1205-4899-90B7-7A9C50605901}" type="pres">
      <dgm:prSet presAssocID="{563E9566-BC2F-4111-8C82-CFCADA0FA220}" presName="childText" presStyleLbl="conFgAcc1" presStyleIdx="1" presStyleCnt="5">
        <dgm:presLayoutVars>
          <dgm:bulletEnabled val="1"/>
        </dgm:presLayoutVars>
      </dgm:prSet>
      <dgm:spPr/>
    </dgm:pt>
    <dgm:pt modelId="{BA2DFF7C-7468-40D7-86D4-CFB893CBBB20}" type="pres">
      <dgm:prSet presAssocID="{4784D774-F7AD-4F1C-984D-DE9F235A1E0A}" presName="spaceBetweenRectangles" presStyleCnt="0"/>
      <dgm:spPr/>
    </dgm:pt>
    <dgm:pt modelId="{8E496761-5641-4033-BCB6-012D04D6074D}" type="pres">
      <dgm:prSet presAssocID="{33515D35-8C76-4617-85B9-DB365879F2C7}" presName="parentLin" presStyleCnt="0"/>
      <dgm:spPr/>
    </dgm:pt>
    <dgm:pt modelId="{5C7346E1-46C4-400C-8154-7450A54A450F}" type="pres">
      <dgm:prSet presAssocID="{33515D35-8C76-4617-85B9-DB365879F2C7}" presName="parentLeftMargin" presStyleLbl="node1" presStyleIdx="1" presStyleCnt="5"/>
      <dgm:spPr/>
    </dgm:pt>
    <dgm:pt modelId="{2284DFCE-F796-472D-B44E-703977BE4A62}" type="pres">
      <dgm:prSet presAssocID="{33515D35-8C76-4617-85B9-DB365879F2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2E96C0-6C40-4369-A576-EAF2D609A0E9}" type="pres">
      <dgm:prSet presAssocID="{33515D35-8C76-4617-85B9-DB365879F2C7}" presName="negativeSpace" presStyleCnt="0"/>
      <dgm:spPr/>
    </dgm:pt>
    <dgm:pt modelId="{4D4C166C-913E-4651-86C7-9333A1455668}" type="pres">
      <dgm:prSet presAssocID="{33515D35-8C76-4617-85B9-DB365879F2C7}" presName="childText" presStyleLbl="conFgAcc1" presStyleIdx="2" presStyleCnt="5">
        <dgm:presLayoutVars>
          <dgm:bulletEnabled val="1"/>
        </dgm:presLayoutVars>
      </dgm:prSet>
      <dgm:spPr/>
    </dgm:pt>
    <dgm:pt modelId="{C2E7E421-22E5-415A-BD65-A854268CE63C}" type="pres">
      <dgm:prSet presAssocID="{702506AE-A320-415B-9746-6FF777C242A8}" presName="spaceBetweenRectangles" presStyleCnt="0"/>
      <dgm:spPr/>
    </dgm:pt>
    <dgm:pt modelId="{475EAB7B-43D9-4F57-A4A7-EEEB41FA1732}" type="pres">
      <dgm:prSet presAssocID="{9F572E16-954E-475C-8591-D25DC8F74F2E}" presName="parentLin" presStyleCnt="0"/>
      <dgm:spPr/>
    </dgm:pt>
    <dgm:pt modelId="{BB4AE3E2-0122-4A06-8059-9EBD3293A352}" type="pres">
      <dgm:prSet presAssocID="{9F572E16-954E-475C-8591-D25DC8F74F2E}" presName="parentLeftMargin" presStyleLbl="node1" presStyleIdx="2" presStyleCnt="5"/>
      <dgm:spPr/>
    </dgm:pt>
    <dgm:pt modelId="{47A14081-B9C8-4296-8769-258D37E5CD5B}" type="pres">
      <dgm:prSet presAssocID="{9F572E16-954E-475C-8591-D25DC8F74F2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58A16A-0F17-45D3-88E2-7E17526F577A}" type="pres">
      <dgm:prSet presAssocID="{9F572E16-954E-475C-8591-D25DC8F74F2E}" presName="negativeSpace" presStyleCnt="0"/>
      <dgm:spPr/>
    </dgm:pt>
    <dgm:pt modelId="{BBF69F81-4E2A-493D-97E9-10D36EC6D3E0}" type="pres">
      <dgm:prSet presAssocID="{9F572E16-954E-475C-8591-D25DC8F74F2E}" presName="childText" presStyleLbl="conFgAcc1" presStyleIdx="3" presStyleCnt="5">
        <dgm:presLayoutVars>
          <dgm:bulletEnabled val="1"/>
        </dgm:presLayoutVars>
      </dgm:prSet>
      <dgm:spPr/>
    </dgm:pt>
    <dgm:pt modelId="{3FA1DF5C-4C17-4748-B7BB-271756C156CC}" type="pres">
      <dgm:prSet presAssocID="{3A2B8225-7031-4108-8267-2B0167CDE0DF}" presName="spaceBetweenRectangles" presStyleCnt="0"/>
      <dgm:spPr/>
    </dgm:pt>
    <dgm:pt modelId="{32F263A5-1A07-4B71-AAAC-A2B115230FA6}" type="pres">
      <dgm:prSet presAssocID="{0B49873D-302D-471A-BFFC-37E7CB88A6A6}" presName="parentLin" presStyleCnt="0"/>
      <dgm:spPr/>
    </dgm:pt>
    <dgm:pt modelId="{1662ECEC-7783-4588-BDC3-82654999E2E0}" type="pres">
      <dgm:prSet presAssocID="{0B49873D-302D-471A-BFFC-37E7CB88A6A6}" presName="parentLeftMargin" presStyleLbl="node1" presStyleIdx="3" presStyleCnt="5"/>
      <dgm:spPr/>
    </dgm:pt>
    <dgm:pt modelId="{1DFD5DEC-CAD5-4A80-95E4-1D8368BD2A15}" type="pres">
      <dgm:prSet presAssocID="{0B49873D-302D-471A-BFFC-37E7CB88A6A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49EF672-672F-47B2-AEE8-5C013D6B7A44}" type="pres">
      <dgm:prSet presAssocID="{0B49873D-302D-471A-BFFC-37E7CB88A6A6}" presName="negativeSpace" presStyleCnt="0"/>
      <dgm:spPr/>
    </dgm:pt>
    <dgm:pt modelId="{17FEDCBD-BD43-4C27-AAC4-DDDB92F58138}" type="pres">
      <dgm:prSet presAssocID="{0B49873D-302D-471A-BFFC-37E7CB88A6A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AC60C12-9C95-4AD3-9B43-51BB785110D3}" type="presOf" srcId="{F0FD4CDA-BE1F-435B-BC22-6EFA0797AD7D}" destId="{0BBA9902-CF68-46EB-A07F-DC208319BEEE}" srcOrd="0" destOrd="0" presId="urn:microsoft.com/office/officeart/2005/8/layout/list1"/>
    <dgm:cxn modelId="{588C437A-F55A-4039-BE3B-0067727A7F1E}" type="presOf" srcId="{33515D35-8C76-4617-85B9-DB365879F2C7}" destId="{5C7346E1-46C4-400C-8154-7450A54A450F}" srcOrd="0" destOrd="0" presId="urn:microsoft.com/office/officeart/2005/8/layout/list1"/>
    <dgm:cxn modelId="{33A3F97E-E966-4E50-BEA3-86DEC5861EA3}" srcId="{F0FD4CDA-BE1F-435B-BC22-6EFA0797AD7D}" destId="{0B49873D-302D-471A-BFFC-37E7CB88A6A6}" srcOrd="4" destOrd="0" parTransId="{E33CE422-F5CD-4B80-BB77-B4D4FF5C369D}" sibTransId="{B8AEFAC2-0B4B-41B8-B6B0-CDD0D5B300C5}"/>
    <dgm:cxn modelId="{E51BA546-7803-46FA-A802-66D9541E6180}" srcId="{F0FD4CDA-BE1F-435B-BC22-6EFA0797AD7D}" destId="{33515D35-8C76-4617-85B9-DB365879F2C7}" srcOrd="2" destOrd="0" parTransId="{AA60930C-A653-4EAA-BB99-26F53E07D773}" sibTransId="{702506AE-A320-415B-9746-6FF777C242A8}"/>
    <dgm:cxn modelId="{EC0AC15F-A52E-4EE4-AC2A-2F6AFF0C2345}" type="presOf" srcId="{F04238A5-303B-485F-966B-49BB44107E1E}" destId="{8703D97E-241C-4A99-BD20-DFC9E9235852}" srcOrd="1" destOrd="0" presId="urn:microsoft.com/office/officeart/2005/8/layout/list1"/>
    <dgm:cxn modelId="{A38F55C4-4F2B-45F1-AC57-EDA69B7B2CC2}" srcId="{F0FD4CDA-BE1F-435B-BC22-6EFA0797AD7D}" destId="{563E9566-BC2F-4111-8C82-CFCADA0FA220}" srcOrd="1" destOrd="0" parTransId="{20E63802-6E58-4AC6-B1E5-2CFFB51C6321}" sibTransId="{4784D774-F7AD-4F1C-984D-DE9F235A1E0A}"/>
    <dgm:cxn modelId="{FC4B93FD-049F-463E-8524-E2F905FDC8DD}" type="presOf" srcId="{563E9566-BC2F-4111-8C82-CFCADA0FA220}" destId="{03AB59DD-CC3A-4139-9580-8FA99A887A41}" srcOrd="0" destOrd="0" presId="urn:microsoft.com/office/officeart/2005/8/layout/list1"/>
    <dgm:cxn modelId="{0DFB90E7-EDC1-45E2-84C8-EF467372BC30}" type="presOf" srcId="{9F572E16-954E-475C-8591-D25DC8F74F2E}" destId="{BB4AE3E2-0122-4A06-8059-9EBD3293A352}" srcOrd="0" destOrd="0" presId="urn:microsoft.com/office/officeart/2005/8/layout/list1"/>
    <dgm:cxn modelId="{D74384E9-6D60-45BE-9917-792261C9AE1D}" type="presOf" srcId="{0B49873D-302D-471A-BFFC-37E7CB88A6A6}" destId="{1DFD5DEC-CAD5-4A80-95E4-1D8368BD2A15}" srcOrd="1" destOrd="0" presId="urn:microsoft.com/office/officeart/2005/8/layout/list1"/>
    <dgm:cxn modelId="{F4A5DCE4-85FA-4361-95F8-5B9B3DC15649}" type="presOf" srcId="{0B49873D-302D-471A-BFFC-37E7CB88A6A6}" destId="{1662ECEC-7783-4588-BDC3-82654999E2E0}" srcOrd="0" destOrd="0" presId="urn:microsoft.com/office/officeart/2005/8/layout/list1"/>
    <dgm:cxn modelId="{22A44678-5177-4959-95F9-F9B5166343B3}" srcId="{F0FD4CDA-BE1F-435B-BC22-6EFA0797AD7D}" destId="{9F572E16-954E-475C-8591-D25DC8F74F2E}" srcOrd="3" destOrd="0" parTransId="{42666126-0984-4203-9141-852AE0E95520}" sibTransId="{3A2B8225-7031-4108-8267-2B0167CDE0DF}"/>
    <dgm:cxn modelId="{68C54DCF-AA3A-44C6-BE49-4BD2BE971A63}" type="presOf" srcId="{9F572E16-954E-475C-8591-D25DC8F74F2E}" destId="{47A14081-B9C8-4296-8769-258D37E5CD5B}" srcOrd="1" destOrd="0" presId="urn:microsoft.com/office/officeart/2005/8/layout/list1"/>
    <dgm:cxn modelId="{31391343-5462-4835-94DA-1D4522FDDDBD}" type="presOf" srcId="{F04238A5-303B-485F-966B-49BB44107E1E}" destId="{04DFB12D-9CB3-47D1-872A-C3941EF31F44}" srcOrd="0" destOrd="0" presId="urn:microsoft.com/office/officeart/2005/8/layout/list1"/>
    <dgm:cxn modelId="{6F88CEC2-0DC9-4DF1-A27B-8DADA03B5A1F}" type="presOf" srcId="{563E9566-BC2F-4111-8C82-CFCADA0FA220}" destId="{3A415909-C197-49F3-8604-FD7B668B047E}" srcOrd="1" destOrd="0" presId="urn:microsoft.com/office/officeart/2005/8/layout/list1"/>
    <dgm:cxn modelId="{932D7A4C-81BB-4BFF-91A3-B290083E45A4}" type="presOf" srcId="{33515D35-8C76-4617-85B9-DB365879F2C7}" destId="{2284DFCE-F796-472D-B44E-703977BE4A62}" srcOrd="1" destOrd="0" presId="urn:microsoft.com/office/officeart/2005/8/layout/list1"/>
    <dgm:cxn modelId="{A7697792-55A9-4F12-BCA5-CEBF1328A933}" srcId="{F0FD4CDA-BE1F-435B-BC22-6EFA0797AD7D}" destId="{F04238A5-303B-485F-966B-49BB44107E1E}" srcOrd="0" destOrd="0" parTransId="{71255886-A3D2-406B-8306-694D9853B2F8}" sibTransId="{E38C904B-6F79-4994-9210-2ECDEA2336ED}"/>
    <dgm:cxn modelId="{F90064B8-3DAD-4F6B-9388-40FDF4892CC0}" type="presParOf" srcId="{0BBA9902-CF68-46EB-A07F-DC208319BEEE}" destId="{7E89D942-D793-4B2D-895B-397F91ACE389}" srcOrd="0" destOrd="0" presId="urn:microsoft.com/office/officeart/2005/8/layout/list1"/>
    <dgm:cxn modelId="{5B7DE811-2B51-4A3C-9DA6-F68293CC571B}" type="presParOf" srcId="{7E89D942-D793-4B2D-895B-397F91ACE389}" destId="{04DFB12D-9CB3-47D1-872A-C3941EF31F44}" srcOrd="0" destOrd="0" presId="urn:microsoft.com/office/officeart/2005/8/layout/list1"/>
    <dgm:cxn modelId="{69056377-3589-4097-898C-E8BAFEC48416}" type="presParOf" srcId="{7E89D942-D793-4B2D-895B-397F91ACE389}" destId="{8703D97E-241C-4A99-BD20-DFC9E9235852}" srcOrd="1" destOrd="0" presId="urn:microsoft.com/office/officeart/2005/8/layout/list1"/>
    <dgm:cxn modelId="{D82BABBE-C45F-4B85-B35B-21BD5AA947C4}" type="presParOf" srcId="{0BBA9902-CF68-46EB-A07F-DC208319BEEE}" destId="{D7384CA2-DA18-4BFC-B0C7-166D79E71A9E}" srcOrd="1" destOrd="0" presId="urn:microsoft.com/office/officeart/2005/8/layout/list1"/>
    <dgm:cxn modelId="{82C39923-F25D-46A8-B9E5-1F572C2F163E}" type="presParOf" srcId="{0BBA9902-CF68-46EB-A07F-DC208319BEEE}" destId="{BD914860-771B-40C0-8A77-F7292467A709}" srcOrd="2" destOrd="0" presId="urn:microsoft.com/office/officeart/2005/8/layout/list1"/>
    <dgm:cxn modelId="{CC393DA2-0E7C-4550-B472-272FCE9BAC34}" type="presParOf" srcId="{0BBA9902-CF68-46EB-A07F-DC208319BEEE}" destId="{5E2FC13C-50B5-4C78-85ED-C420CF3055FD}" srcOrd="3" destOrd="0" presId="urn:microsoft.com/office/officeart/2005/8/layout/list1"/>
    <dgm:cxn modelId="{BA12FCB2-63CB-4D42-9C14-978D62695A98}" type="presParOf" srcId="{0BBA9902-CF68-46EB-A07F-DC208319BEEE}" destId="{291C82E9-E271-4132-9948-D5B68469A208}" srcOrd="4" destOrd="0" presId="urn:microsoft.com/office/officeart/2005/8/layout/list1"/>
    <dgm:cxn modelId="{113590D8-1818-4F56-A0E6-ADC92B73E4CB}" type="presParOf" srcId="{291C82E9-E271-4132-9948-D5B68469A208}" destId="{03AB59DD-CC3A-4139-9580-8FA99A887A41}" srcOrd="0" destOrd="0" presId="urn:microsoft.com/office/officeart/2005/8/layout/list1"/>
    <dgm:cxn modelId="{E9AE06DB-9B8D-4B33-A409-7086601E24C3}" type="presParOf" srcId="{291C82E9-E271-4132-9948-D5B68469A208}" destId="{3A415909-C197-49F3-8604-FD7B668B047E}" srcOrd="1" destOrd="0" presId="urn:microsoft.com/office/officeart/2005/8/layout/list1"/>
    <dgm:cxn modelId="{C03E48AA-E6EC-4E51-9C0A-E7097F5215CA}" type="presParOf" srcId="{0BBA9902-CF68-46EB-A07F-DC208319BEEE}" destId="{9A9258D8-6748-4F18-ACB0-349C30FBF5F3}" srcOrd="5" destOrd="0" presId="urn:microsoft.com/office/officeart/2005/8/layout/list1"/>
    <dgm:cxn modelId="{9E1A8BE5-C1E5-49C9-8F02-471A0B7244A2}" type="presParOf" srcId="{0BBA9902-CF68-46EB-A07F-DC208319BEEE}" destId="{269E6A20-1205-4899-90B7-7A9C50605901}" srcOrd="6" destOrd="0" presId="urn:microsoft.com/office/officeart/2005/8/layout/list1"/>
    <dgm:cxn modelId="{13878C42-2496-43BD-AF13-8F858890B376}" type="presParOf" srcId="{0BBA9902-CF68-46EB-A07F-DC208319BEEE}" destId="{BA2DFF7C-7468-40D7-86D4-CFB893CBBB20}" srcOrd="7" destOrd="0" presId="urn:microsoft.com/office/officeart/2005/8/layout/list1"/>
    <dgm:cxn modelId="{30237C64-26C7-4371-A3D0-198BFD500B73}" type="presParOf" srcId="{0BBA9902-CF68-46EB-A07F-DC208319BEEE}" destId="{8E496761-5641-4033-BCB6-012D04D6074D}" srcOrd="8" destOrd="0" presId="urn:microsoft.com/office/officeart/2005/8/layout/list1"/>
    <dgm:cxn modelId="{B5335414-27EE-4A07-87F5-156C74AF8C96}" type="presParOf" srcId="{8E496761-5641-4033-BCB6-012D04D6074D}" destId="{5C7346E1-46C4-400C-8154-7450A54A450F}" srcOrd="0" destOrd="0" presId="urn:microsoft.com/office/officeart/2005/8/layout/list1"/>
    <dgm:cxn modelId="{D156D2B4-3331-40F4-A2D1-9FEE8AD3A280}" type="presParOf" srcId="{8E496761-5641-4033-BCB6-012D04D6074D}" destId="{2284DFCE-F796-472D-B44E-703977BE4A62}" srcOrd="1" destOrd="0" presId="urn:microsoft.com/office/officeart/2005/8/layout/list1"/>
    <dgm:cxn modelId="{0E26EB29-CDE5-4DE5-BEBF-76634806E14D}" type="presParOf" srcId="{0BBA9902-CF68-46EB-A07F-DC208319BEEE}" destId="{BD2E96C0-6C40-4369-A576-EAF2D609A0E9}" srcOrd="9" destOrd="0" presId="urn:microsoft.com/office/officeart/2005/8/layout/list1"/>
    <dgm:cxn modelId="{0E842C1E-3DD5-4FC6-9D9B-8DB7DFF56975}" type="presParOf" srcId="{0BBA9902-CF68-46EB-A07F-DC208319BEEE}" destId="{4D4C166C-913E-4651-86C7-9333A1455668}" srcOrd="10" destOrd="0" presId="urn:microsoft.com/office/officeart/2005/8/layout/list1"/>
    <dgm:cxn modelId="{8EAF6D2F-C980-4B17-AB42-EC0AE7D01B6E}" type="presParOf" srcId="{0BBA9902-CF68-46EB-A07F-DC208319BEEE}" destId="{C2E7E421-22E5-415A-BD65-A854268CE63C}" srcOrd="11" destOrd="0" presId="urn:microsoft.com/office/officeart/2005/8/layout/list1"/>
    <dgm:cxn modelId="{4AAAB6D8-963F-4660-8CAC-DE03408090A6}" type="presParOf" srcId="{0BBA9902-CF68-46EB-A07F-DC208319BEEE}" destId="{475EAB7B-43D9-4F57-A4A7-EEEB41FA1732}" srcOrd="12" destOrd="0" presId="urn:microsoft.com/office/officeart/2005/8/layout/list1"/>
    <dgm:cxn modelId="{18A3CC61-EC8F-4FC2-BF00-60B0797769F1}" type="presParOf" srcId="{475EAB7B-43D9-4F57-A4A7-EEEB41FA1732}" destId="{BB4AE3E2-0122-4A06-8059-9EBD3293A352}" srcOrd="0" destOrd="0" presId="urn:microsoft.com/office/officeart/2005/8/layout/list1"/>
    <dgm:cxn modelId="{54DDAAB8-5DDC-4672-9CE5-A2FACA273127}" type="presParOf" srcId="{475EAB7B-43D9-4F57-A4A7-EEEB41FA1732}" destId="{47A14081-B9C8-4296-8769-258D37E5CD5B}" srcOrd="1" destOrd="0" presId="urn:microsoft.com/office/officeart/2005/8/layout/list1"/>
    <dgm:cxn modelId="{08FFF632-78AF-4DE8-98F9-1A1231A3315A}" type="presParOf" srcId="{0BBA9902-CF68-46EB-A07F-DC208319BEEE}" destId="{F758A16A-0F17-45D3-88E2-7E17526F577A}" srcOrd="13" destOrd="0" presId="urn:microsoft.com/office/officeart/2005/8/layout/list1"/>
    <dgm:cxn modelId="{4252B317-4EB4-45F1-B67D-E366B13B6566}" type="presParOf" srcId="{0BBA9902-CF68-46EB-A07F-DC208319BEEE}" destId="{BBF69F81-4E2A-493D-97E9-10D36EC6D3E0}" srcOrd="14" destOrd="0" presId="urn:microsoft.com/office/officeart/2005/8/layout/list1"/>
    <dgm:cxn modelId="{442F93A0-66AD-45F9-8367-679E8F337844}" type="presParOf" srcId="{0BBA9902-CF68-46EB-A07F-DC208319BEEE}" destId="{3FA1DF5C-4C17-4748-B7BB-271756C156CC}" srcOrd="15" destOrd="0" presId="urn:microsoft.com/office/officeart/2005/8/layout/list1"/>
    <dgm:cxn modelId="{B9BF6921-D3A0-46A5-8DFD-75E8E250B4F4}" type="presParOf" srcId="{0BBA9902-CF68-46EB-A07F-DC208319BEEE}" destId="{32F263A5-1A07-4B71-AAAC-A2B115230FA6}" srcOrd="16" destOrd="0" presId="urn:microsoft.com/office/officeart/2005/8/layout/list1"/>
    <dgm:cxn modelId="{649C6B73-44F1-488D-B69C-F54B4A88A783}" type="presParOf" srcId="{32F263A5-1A07-4B71-AAAC-A2B115230FA6}" destId="{1662ECEC-7783-4588-BDC3-82654999E2E0}" srcOrd="0" destOrd="0" presId="urn:microsoft.com/office/officeart/2005/8/layout/list1"/>
    <dgm:cxn modelId="{FD20D1D7-F2E0-4D79-8605-E0C35EA0320A}" type="presParOf" srcId="{32F263A5-1A07-4B71-AAAC-A2B115230FA6}" destId="{1DFD5DEC-CAD5-4A80-95E4-1D8368BD2A15}" srcOrd="1" destOrd="0" presId="urn:microsoft.com/office/officeart/2005/8/layout/list1"/>
    <dgm:cxn modelId="{53A46C9A-AA0C-4C15-AEEE-DE74299BC0C9}" type="presParOf" srcId="{0BBA9902-CF68-46EB-A07F-DC208319BEEE}" destId="{D49EF672-672F-47B2-AEE8-5C013D6B7A44}" srcOrd="17" destOrd="0" presId="urn:microsoft.com/office/officeart/2005/8/layout/list1"/>
    <dgm:cxn modelId="{9F339154-CAC8-4BCE-92D1-FC09B932F447}" type="presParOf" srcId="{0BBA9902-CF68-46EB-A07F-DC208319BEEE}" destId="{17FEDCBD-BD43-4C27-AAC4-DDDB92F5813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14860-771B-40C0-8A77-F7292467A709}">
      <dsp:nvSpPr>
        <dsp:cNvPr id="0" name=""/>
        <dsp:cNvSpPr/>
      </dsp:nvSpPr>
      <dsp:spPr>
        <a:xfrm>
          <a:off x="0" y="315777"/>
          <a:ext cx="96012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3D97E-241C-4A99-BD20-DFC9E9235852}">
      <dsp:nvSpPr>
        <dsp:cNvPr id="0" name=""/>
        <dsp:cNvSpPr/>
      </dsp:nvSpPr>
      <dsp:spPr>
        <a:xfrm>
          <a:off x="480060" y="109137"/>
          <a:ext cx="6720840" cy="4132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Пластикація</a:t>
          </a:r>
          <a:endParaRPr lang="uk-UA" sz="1400" kern="1200" dirty="0"/>
        </a:p>
      </dsp:txBody>
      <dsp:txXfrm>
        <a:off x="500235" y="129312"/>
        <a:ext cx="6680490" cy="372930"/>
      </dsp:txXfrm>
    </dsp:sp>
    <dsp:sp modelId="{269E6A20-1205-4899-90B7-7A9C50605901}">
      <dsp:nvSpPr>
        <dsp:cNvPr id="0" name=""/>
        <dsp:cNvSpPr/>
      </dsp:nvSpPr>
      <dsp:spPr>
        <a:xfrm>
          <a:off x="0" y="950817"/>
          <a:ext cx="96012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5909-C197-49F3-8604-FD7B668B047E}">
      <dsp:nvSpPr>
        <dsp:cNvPr id="0" name=""/>
        <dsp:cNvSpPr/>
      </dsp:nvSpPr>
      <dsp:spPr>
        <a:xfrm>
          <a:off x="480060" y="744177"/>
          <a:ext cx="6720840" cy="413280"/>
        </a:xfrm>
        <a:prstGeom prst="round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Готування гумової суміші</a:t>
          </a:r>
          <a:endParaRPr lang="uk-UA" sz="1400" kern="1200" dirty="0"/>
        </a:p>
      </dsp:txBody>
      <dsp:txXfrm>
        <a:off x="500235" y="764352"/>
        <a:ext cx="6680490" cy="372930"/>
      </dsp:txXfrm>
    </dsp:sp>
    <dsp:sp modelId="{4D4C166C-913E-4651-86C7-9333A1455668}">
      <dsp:nvSpPr>
        <dsp:cNvPr id="0" name=""/>
        <dsp:cNvSpPr/>
      </dsp:nvSpPr>
      <dsp:spPr>
        <a:xfrm>
          <a:off x="0" y="1585857"/>
          <a:ext cx="96012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4DFCE-F796-472D-B44E-703977BE4A62}">
      <dsp:nvSpPr>
        <dsp:cNvPr id="0" name=""/>
        <dsp:cNvSpPr/>
      </dsp:nvSpPr>
      <dsp:spPr>
        <a:xfrm>
          <a:off x="480060" y="1379217"/>
          <a:ext cx="6720840" cy="413280"/>
        </a:xfrm>
        <a:prstGeom prst="roundRect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Каландування </a:t>
          </a:r>
          <a:endParaRPr lang="uk-UA" sz="1400" kern="1200" dirty="0"/>
        </a:p>
      </dsp:txBody>
      <dsp:txXfrm>
        <a:off x="500235" y="1399392"/>
        <a:ext cx="6680490" cy="372930"/>
      </dsp:txXfrm>
    </dsp:sp>
    <dsp:sp modelId="{BBF69F81-4E2A-493D-97E9-10D36EC6D3E0}">
      <dsp:nvSpPr>
        <dsp:cNvPr id="0" name=""/>
        <dsp:cNvSpPr/>
      </dsp:nvSpPr>
      <dsp:spPr>
        <a:xfrm>
          <a:off x="0" y="2220897"/>
          <a:ext cx="96012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14081-B9C8-4296-8769-258D37E5CD5B}">
      <dsp:nvSpPr>
        <dsp:cNvPr id="0" name=""/>
        <dsp:cNvSpPr/>
      </dsp:nvSpPr>
      <dsp:spPr>
        <a:xfrm>
          <a:off x="480060" y="2014257"/>
          <a:ext cx="6720840" cy="413280"/>
        </a:xfrm>
        <a:prstGeom prst="roundRect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Екструзія </a:t>
          </a:r>
          <a:endParaRPr lang="uk-UA" sz="1400" kern="1200" dirty="0"/>
        </a:p>
      </dsp:txBody>
      <dsp:txXfrm>
        <a:off x="500235" y="2034432"/>
        <a:ext cx="6680490" cy="372930"/>
      </dsp:txXfrm>
    </dsp:sp>
    <dsp:sp modelId="{17FEDCBD-BD43-4C27-AAC4-DDDB92F58138}">
      <dsp:nvSpPr>
        <dsp:cNvPr id="0" name=""/>
        <dsp:cNvSpPr/>
      </dsp:nvSpPr>
      <dsp:spPr>
        <a:xfrm>
          <a:off x="0" y="2855937"/>
          <a:ext cx="96012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D5DEC-CAD5-4A80-95E4-1D8368BD2A15}">
      <dsp:nvSpPr>
        <dsp:cNvPr id="0" name=""/>
        <dsp:cNvSpPr/>
      </dsp:nvSpPr>
      <dsp:spPr>
        <a:xfrm>
          <a:off x="480060" y="2649297"/>
          <a:ext cx="6720840" cy="413280"/>
        </a:xfrm>
        <a:prstGeom prst="round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Вулканізація</a:t>
          </a:r>
          <a:endParaRPr lang="uk-UA" sz="1400" kern="1200" dirty="0"/>
        </a:p>
      </dsp:txBody>
      <dsp:txXfrm>
        <a:off x="500235" y="2669472"/>
        <a:ext cx="668049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427CF-4F22-4B72-9D06-3CBEA61BAEB1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719EF-F032-4D07-AE65-87C833AEEB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93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719EF-F032-4D07-AE65-87C833AEEB02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40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46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18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61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95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346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44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37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80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25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20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58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625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1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09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62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9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604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3">
              <a:lumMod val="60000"/>
              <a:lumOff val="40000"/>
            </a:schemeClr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8DF005-7432-42A6-B724-CFF38E1B3657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671EDB-A191-43C7-BA3A-805AF2702D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71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7%D0%B0%D1%80%D0%BB%D0%B7_%D0%93%D1%83%D0%B4%D1%8C%D1%97%D1%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КАУЧУКИ І ГУМА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420" y="3962396"/>
            <a:ext cx="4047069" cy="1365959"/>
          </a:xfrm>
        </p:spPr>
        <p:txBody>
          <a:bodyPr>
            <a:normAutofit fontScale="55000" lnSpcReduction="20000"/>
          </a:bodyPr>
          <a:lstStyle/>
          <a:p>
            <a:r>
              <a:rPr lang="uk-UA" sz="2000" dirty="0"/>
              <a:t>Підготувала </a:t>
            </a:r>
          </a:p>
          <a:p>
            <a:r>
              <a:rPr lang="uk-UA" sz="2000" dirty="0"/>
              <a:t>учениця 7(11)-Б класу</a:t>
            </a:r>
          </a:p>
          <a:p>
            <a:r>
              <a:rPr lang="uk-UA" sz="2000" dirty="0"/>
              <a:t>Луцької гімназії №4</a:t>
            </a:r>
          </a:p>
          <a:p>
            <a:r>
              <a:rPr lang="uk-UA" sz="2000" dirty="0"/>
              <a:t>Імені Модеста Левицького</a:t>
            </a:r>
          </a:p>
          <a:p>
            <a:r>
              <a:rPr lang="uk-UA" sz="2000" dirty="0"/>
              <a:t>Цибульська Вікторія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590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attFill prst="pct5">
            <a:fgClr>
              <a:schemeClr val="accent3">
                <a:lumMod val="60000"/>
                <a:lumOff val="4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</p:spPr>
        <p:txBody>
          <a:bodyPr/>
          <a:lstStyle/>
          <a:p>
            <a:r>
              <a:rPr lang="uk-UA" dirty="0" smtClean="0"/>
              <a:t>Що таке каучук і гума?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attFill prst="pct5">
            <a:fgClr>
              <a:schemeClr val="accent3">
                <a:lumMod val="60000"/>
                <a:lumOff val="4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</p:spPr>
        <p:txBody>
          <a:bodyPr/>
          <a:lstStyle/>
          <a:p>
            <a:r>
              <a:rPr lang="ru-RU" dirty="0"/>
              <a:t>Каучук - </a:t>
            </a:r>
            <a:r>
              <a:rPr lang="ru-RU" dirty="0" err="1"/>
              <a:t>речовина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одержується</a:t>
            </a:r>
            <a:r>
              <a:rPr lang="ru-RU" dirty="0"/>
              <a:t> з </a:t>
            </a:r>
            <a:r>
              <a:rPr lang="ru-RU" dirty="0" err="1"/>
              <a:t>каучуконосних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у </a:t>
            </a:r>
            <a:r>
              <a:rPr lang="ru-RU" dirty="0" err="1"/>
              <a:t>тропіках</a:t>
            </a:r>
            <a:r>
              <a:rPr lang="ru-RU" dirty="0"/>
              <a:t> і </a:t>
            </a:r>
            <a:r>
              <a:rPr lang="ru-RU" dirty="0" err="1"/>
              <a:t>утримуючих</a:t>
            </a:r>
            <a:r>
              <a:rPr lang="ru-RU" dirty="0"/>
              <a:t> </a:t>
            </a:r>
            <a:r>
              <a:rPr lang="ru-RU" dirty="0" err="1"/>
              <a:t>молочну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 (латекс) у </a:t>
            </a:r>
            <a:r>
              <a:rPr lang="ru-RU" dirty="0" err="1"/>
              <a:t>коренях</a:t>
            </a:r>
            <a:r>
              <a:rPr lang="ru-RU" dirty="0"/>
              <a:t>, </a:t>
            </a:r>
            <a:r>
              <a:rPr lang="ru-RU" dirty="0" err="1"/>
              <a:t>стовбурі</a:t>
            </a:r>
            <a:r>
              <a:rPr lang="ru-RU" dirty="0"/>
              <a:t>, </a:t>
            </a:r>
            <a:r>
              <a:rPr lang="ru-RU" dirty="0" err="1"/>
              <a:t>гілках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листах плодах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корою</a:t>
            </a:r>
            <a:r>
              <a:rPr lang="ru-RU" dirty="0"/>
              <a:t>. </a:t>
            </a:r>
            <a:r>
              <a:rPr lang="ru-RU" dirty="0" err="1"/>
              <a:t>Гума</a:t>
            </a:r>
            <a:r>
              <a:rPr lang="ru-RU" dirty="0"/>
              <a:t> - продукт </a:t>
            </a:r>
            <a:r>
              <a:rPr lang="ru-RU" dirty="0" err="1"/>
              <a:t>вулканізації</a:t>
            </a:r>
            <a:r>
              <a:rPr lang="ru-RU" dirty="0"/>
              <a:t> </a:t>
            </a:r>
            <a:r>
              <a:rPr lang="ru-RU" dirty="0" err="1"/>
              <a:t>композицій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каучуку. Латекс не є соком </a:t>
            </a:r>
            <a:r>
              <a:rPr lang="ru-RU" dirty="0" err="1"/>
              <a:t>рослини</a:t>
            </a:r>
            <a:r>
              <a:rPr lang="ru-RU" dirty="0"/>
              <a:t>, і </a:t>
            </a:r>
            <a:r>
              <a:rPr lang="ru-RU" dirty="0" err="1"/>
              <a:t>його</a:t>
            </a:r>
            <a:r>
              <a:rPr lang="ru-RU" dirty="0"/>
              <a:t> роль у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не </a:t>
            </a:r>
            <a:r>
              <a:rPr lang="ru-RU" dirty="0" err="1"/>
              <a:t>з'ясована</a:t>
            </a:r>
            <a:r>
              <a:rPr lang="ru-RU" dirty="0"/>
              <a:t>. Латекс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шляхом </a:t>
            </a:r>
            <a:r>
              <a:rPr lang="ru-RU" dirty="0" err="1"/>
              <a:t>коагуляції</a:t>
            </a:r>
            <a:r>
              <a:rPr lang="ru-RU" dirty="0"/>
              <a:t> у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суцільної</a:t>
            </a:r>
            <a:r>
              <a:rPr lang="ru-RU" dirty="0"/>
              <a:t> </a:t>
            </a:r>
            <a:r>
              <a:rPr lang="ru-RU" dirty="0" err="1"/>
              <a:t>пружної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, </a:t>
            </a:r>
            <a:r>
              <a:rPr lang="ru-RU" dirty="0" err="1"/>
              <a:t>називаної</a:t>
            </a:r>
            <a:r>
              <a:rPr lang="ru-RU" dirty="0"/>
              <a:t> </a:t>
            </a:r>
            <a:r>
              <a:rPr lang="ru-RU" dirty="0" err="1"/>
              <a:t>сирим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неопрацьованим</a:t>
            </a:r>
            <a:r>
              <a:rPr lang="ru-RU" dirty="0"/>
              <a:t>, каучуком.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401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ДЖЕРЕЛА НАТУРАЛЬНОГО КАУЧУКУ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Сирий </a:t>
            </a:r>
            <a:r>
              <a:rPr lang="ru-RU" dirty="0" err="1"/>
              <a:t>натуральний</a:t>
            </a:r>
            <a:r>
              <a:rPr lang="ru-RU" dirty="0"/>
              <a:t> каучук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:</a:t>
            </a:r>
          </a:p>
          <a:p>
            <a:r>
              <a:rPr lang="ru-RU" dirty="0"/>
              <a:t>1) дикий каучук,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добувається</a:t>
            </a:r>
            <a:r>
              <a:rPr lang="ru-RU" dirty="0"/>
              <a:t> з дерев,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виростають</a:t>
            </a:r>
            <a:r>
              <a:rPr lang="ru-RU" dirty="0"/>
              <a:t> у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кущів</a:t>
            </a:r>
            <a:r>
              <a:rPr lang="ru-RU" dirty="0"/>
              <a:t> і </a:t>
            </a:r>
            <a:r>
              <a:rPr lang="ru-RU" dirty="0" err="1"/>
              <a:t>лози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плантаційний</a:t>
            </a:r>
            <a:r>
              <a:rPr lang="ru-RU" dirty="0"/>
              <a:t> каучук,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добувається</a:t>
            </a:r>
            <a:r>
              <a:rPr lang="ru-RU" dirty="0"/>
              <a:t> з </a:t>
            </a:r>
            <a:r>
              <a:rPr lang="ru-RU" dirty="0" err="1"/>
              <a:t>оброблюваних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дерев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19 ст. </a:t>
            </a:r>
            <a:r>
              <a:rPr lang="ru-RU" dirty="0" err="1"/>
              <a:t>уся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сирого каучуку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являла собою дикий каучук,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добувався</a:t>
            </a:r>
            <a:r>
              <a:rPr lang="ru-RU" dirty="0"/>
              <a:t> подсочкой </a:t>
            </a:r>
            <a:r>
              <a:rPr lang="ru-RU" dirty="0" err="1"/>
              <a:t>гевеї</a:t>
            </a:r>
            <a:r>
              <a:rPr lang="ru-RU" dirty="0"/>
              <a:t> </a:t>
            </a:r>
            <a:r>
              <a:rPr lang="ru-RU" dirty="0" err="1"/>
              <a:t>бразильської</a:t>
            </a:r>
            <a:r>
              <a:rPr lang="ru-RU" dirty="0"/>
              <a:t> в </a:t>
            </a:r>
            <a:r>
              <a:rPr lang="ru-RU" dirty="0" err="1"/>
              <a:t>екваторіальних</a:t>
            </a:r>
            <a:r>
              <a:rPr lang="ru-RU" dirty="0"/>
              <a:t> 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лісах</a:t>
            </a:r>
            <a:r>
              <a:rPr lang="ru-RU" dirty="0"/>
              <a:t> </a:t>
            </a:r>
            <a:r>
              <a:rPr lang="ru-RU" dirty="0" err="1"/>
              <a:t>Латинської</a:t>
            </a:r>
            <a:r>
              <a:rPr lang="ru-RU" dirty="0"/>
              <a:t> Америки, з дерев і </a:t>
            </a:r>
            <a:r>
              <a:rPr lang="ru-RU" dirty="0" err="1"/>
              <a:t>лози</a:t>
            </a:r>
            <a:r>
              <a:rPr lang="ru-RU" dirty="0"/>
              <a:t> в </a:t>
            </a:r>
            <a:r>
              <a:rPr lang="ru-RU" dirty="0" err="1"/>
              <a:t>екваторіальній</a:t>
            </a:r>
            <a:r>
              <a:rPr lang="ru-RU" dirty="0"/>
              <a:t> </a:t>
            </a:r>
            <a:r>
              <a:rPr lang="ru-RU" dirty="0" err="1"/>
              <a:t>Африці</a:t>
            </a:r>
            <a:r>
              <a:rPr lang="ru-RU" dirty="0"/>
              <a:t>, на Малаккском </a:t>
            </a:r>
            <a:r>
              <a:rPr lang="ru-RU" dirty="0" err="1"/>
              <a:t>півострові</a:t>
            </a:r>
            <a:r>
              <a:rPr lang="ru-RU" dirty="0"/>
              <a:t> і </a:t>
            </a:r>
            <a:r>
              <a:rPr lang="ru-RU" dirty="0" err="1"/>
              <a:t>Зондских</a:t>
            </a:r>
            <a:r>
              <a:rPr lang="ru-RU" dirty="0"/>
              <a:t> островах.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293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ВЛАСТИВОСТІ КАУЧУКУ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Каучук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важливими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обумовлюють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промислове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. У </a:t>
            </a:r>
            <a:r>
              <a:rPr lang="ru-RU" dirty="0" err="1"/>
              <a:t>вулканізованому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пружний</a:t>
            </a:r>
            <a:r>
              <a:rPr lang="ru-RU" dirty="0"/>
              <a:t>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розтягання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первісну</a:t>
            </a:r>
            <a:r>
              <a:rPr lang="ru-RU" dirty="0"/>
              <a:t> форму; у </a:t>
            </a:r>
            <a:r>
              <a:rPr lang="ru-RU" dirty="0" err="1"/>
              <a:t>невулканізованому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пластичний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тече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тепла </a:t>
            </a:r>
            <a:r>
              <a:rPr lang="ru-RU" dirty="0" err="1"/>
              <a:t>тиску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86" y="3736848"/>
            <a:ext cx="2081784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ОБРОБКА КАУЧУКУ І ВИРОБНИЦТВО ГУМИ</a:t>
            </a:r>
            <a:endParaRPr lang="uk-UA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58546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445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Призначення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гуми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Понад</a:t>
            </a:r>
            <a:r>
              <a:rPr lang="ru-RU" dirty="0"/>
              <a:t> половину </a:t>
            </a:r>
            <a:r>
              <a:rPr lang="ru-RU" dirty="0" err="1"/>
              <a:t>виробленої</a:t>
            </a:r>
            <a:r>
              <a:rPr lang="ru-RU" dirty="0"/>
              <a:t> </a:t>
            </a:r>
            <a:r>
              <a:rPr lang="ru-RU" dirty="0" err="1"/>
              <a:t>ґуми</a:t>
            </a:r>
            <a:r>
              <a:rPr lang="ru-RU" dirty="0"/>
              <a:t> </a:t>
            </a:r>
            <a:r>
              <a:rPr lang="ru-RU" dirty="0" err="1"/>
              <a:t>витрачають</a:t>
            </a:r>
            <a:r>
              <a:rPr lang="ru-RU" dirty="0"/>
              <a:t> </a:t>
            </a:r>
            <a:r>
              <a:rPr lang="ru-RU" dirty="0" smtClean="0"/>
              <a:t>на автомобільні </a:t>
            </a:r>
            <a:r>
              <a:rPr lang="ru-RU" dirty="0" err="1"/>
              <a:t>шини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шин,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ґуми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взуття</a:t>
            </a:r>
            <a:r>
              <a:rPr lang="ru-RU" dirty="0"/>
              <a:t>, </a:t>
            </a:r>
            <a:r>
              <a:rPr lang="ru-RU" dirty="0" err="1"/>
              <a:t>одяг</a:t>
            </a:r>
            <a:r>
              <a:rPr lang="ru-RU" dirty="0"/>
              <a:t>, рукавички, труби, ластики, </a:t>
            </a:r>
            <a:r>
              <a:rPr lang="ru-RU" dirty="0" err="1"/>
              <a:t>тенісні</a:t>
            </a:r>
            <a:r>
              <a:rPr lang="ru-RU" dirty="0"/>
              <a:t> </a:t>
            </a:r>
            <a:r>
              <a:rPr lang="ru-RU" dirty="0" err="1"/>
              <a:t>м'ячі</a:t>
            </a:r>
            <a:r>
              <a:rPr lang="ru-RU" dirty="0"/>
              <a:t> , прокладки клапанів для </a:t>
            </a:r>
            <a:r>
              <a:rPr lang="ru-RU" dirty="0" err="1"/>
              <a:t>герметизації</a:t>
            </a:r>
            <a:r>
              <a:rPr lang="ru-RU" dirty="0"/>
              <a:t> </a:t>
            </a:r>
            <a:r>
              <a:rPr lang="ru-RU" dirty="0" err="1"/>
              <a:t>трубопроводів</a:t>
            </a:r>
            <a:r>
              <a:rPr lang="ru-RU" dirty="0"/>
              <a:t> і двигунів. </a:t>
            </a:r>
            <a:r>
              <a:rPr lang="ru-RU" dirty="0" err="1"/>
              <a:t>Ґума</a:t>
            </a:r>
            <a:r>
              <a:rPr lang="ru-RU" dirty="0"/>
              <a:t> </a:t>
            </a:r>
            <a:r>
              <a:rPr lang="ru-RU" dirty="0" err="1"/>
              <a:t>знайшла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у </a:t>
            </a:r>
            <a:r>
              <a:rPr lang="ru-RU" dirty="0" err="1"/>
              <a:t>промисловості</a:t>
            </a:r>
            <a:r>
              <a:rPr lang="ru-RU" dirty="0"/>
              <a:t>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ґумотехнічна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err="1"/>
              <a:t>виготовляє</a:t>
            </a:r>
            <a:r>
              <a:rPr lang="ru-RU" dirty="0"/>
              <a:t> з </a:t>
            </a:r>
            <a:r>
              <a:rPr lang="ru-RU" dirty="0" err="1"/>
              <a:t>ґуми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40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найменувань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 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8" y="4894729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2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ґуми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Найважливішим</a:t>
            </a:r>
            <a:r>
              <a:rPr lang="ru-RU" dirty="0"/>
              <a:t> компонентом </a:t>
            </a:r>
            <a:r>
              <a:rPr lang="ru-RU" dirty="0" err="1"/>
              <a:t>ґуми</a:t>
            </a:r>
            <a:r>
              <a:rPr lang="ru-RU" dirty="0"/>
              <a:t> є </a:t>
            </a:r>
            <a:r>
              <a:rPr lang="ru-RU" dirty="0" err="1"/>
              <a:t>натуральний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синтетичний</a:t>
            </a:r>
            <a:r>
              <a:rPr lang="ru-RU" dirty="0"/>
              <a:t> каучук,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ґумового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 Для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гуми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складу </a:t>
            </a:r>
            <a:r>
              <a:rPr lang="ru-RU" dirty="0" err="1"/>
              <a:t>крім</a:t>
            </a:r>
            <a:r>
              <a:rPr lang="ru-RU" dirty="0"/>
              <a:t> каучуку </a:t>
            </a:r>
            <a:r>
              <a:rPr lang="ru-RU" dirty="0" err="1"/>
              <a:t>додають</a:t>
            </a:r>
            <a:r>
              <a:rPr lang="ru-RU" dirty="0"/>
              <a:t> </a:t>
            </a:r>
            <a:r>
              <a:rPr lang="ru-RU" dirty="0" err="1"/>
              <a:t>вулканізатори</a:t>
            </a:r>
            <a:r>
              <a:rPr lang="ru-RU" dirty="0"/>
              <a:t>, </a:t>
            </a:r>
            <a:r>
              <a:rPr lang="ru-RU" dirty="0" err="1"/>
              <a:t>зміцнювачі</a:t>
            </a:r>
            <a:r>
              <a:rPr lang="ru-RU" dirty="0"/>
              <a:t>, </a:t>
            </a:r>
            <a:r>
              <a:rPr lang="ru-RU" dirty="0" err="1"/>
              <a:t>пластифікатори</a:t>
            </a:r>
            <a:r>
              <a:rPr lang="ru-RU" dirty="0"/>
              <a:t>, </a:t>
            </a:r>
            <a:r>
              <a:rPr lang="ru-RU" dirty="0" err="1"/>
              <a:t>барвники</a:t>
            </a:r>
            <a:r>
              <a:rPr lang="ru-RU" dirty="0"/>
              <a:t>, </a:t>
            </a:r>
            <a:r>
              <a:rPr lang="ru-RU" dirty="0" err="1"/>
              <a:t>стабілізатори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6683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Вулканізація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ea typeface="Arimo"/>
              </a:rPr>
              <a:t>Вулканіза́ція — </a:t>
            </a:r>
            <a:r>
              <a:rPr lang="ru-RU" dirty="0" err="1">
                <a:ea typeface="Arimo"/>
              </a:rPr>
              <a:t>процес</a:t>
            </a:r>
            <a:r>
              <a:rPr lang="ru-RU" dirty="0">
                <a:ea typeface="Arimo"/>
              </a:rPr>
              <a:t> </a:t>
            </a:r>
            <a:r>
              <a:rPr lang="ru-RU" dirty="0" err="1">
                <a:ea typeface="Arimo"/>
              </a:rPr>
              <a:t>перетворення</a:t>
            </a:r>
            <a:r>
              <a:rPr lang="ru-RU" dirty="0">
                <a:ea typeface="Arimo"/>
              </a:rPr>
              <a:t> сирого каучуку на </a:t>
            </a:r>
            <a:r>
              <a:rPr lang="ru-RU" dirty="0" err="1">
                <a:ea typeface="Arimo"/>
              </a:rPr>
              <a:t>гуму</a:t>
            </a:r>
            <a:r>
              <a:rPr lang="ru-RU" dirty="0">
                <a:ea typeface="Arimo"/>
              </a:rPr>
              <a:t> шляхом </a:t>
            </a:r>
            <a:r>
              <a:rPr lang="ru-RU" dirty="0" err="1">
                <a:ea typeface="Arimo"/>
              </a:rPr>
              <a:t>нагрівання</a:t>
            </a:r>
            <a:r>
              <a:rPr lang="ru-RU" dirty="0">
                <a:ea typeface="Arimo"/>
              </a:rPr>
              <a:t> </a:t>
            </a:r>
            <a:r>
              <a:rPr lang="ru-RU" dirty="0" err="1">
                <a:ea typeface="Arimo"/>
              </a:rPr>
              <a:t>його</a:t>
            </a:r>
            <a:r>
              <a:rPr lang="ru-RU" dirty="0">
                <a:ea typeface="Arimo"/>
              </a:rPr>
              <a:t> з сіркою. </a:t>
            </a:r>
            <a:r>
              <a:rPr lang="ru-RU" dirty="0" err="1">
                <a:ea typeface="Arimo"/>
              </a:rPr>
              <a:t>Цей</a:t>
            </a:r>
            <a:r>
              <a:rPr lang="ru-RU" dirty="0">
                <a:ea typeface="Arimo"/>
              </a:rPr>
              <a:t> </a:t>
            </a:r>
            <a:r>
              <a:rPr lang="ru-RU" dirty="0" err="1">
                <a:ea typeface="Arimo"/>
              </a:rPr>
              <a:t>процес</a:t>
            </a:r>
            <a:r>
              <a:rPr lang="ru-RU" dirty="0">
                <a:ea typeface="Arimo"/>
              </a:rPr>
              <a:t> </a:t>
            </a:r>
            <a:r>
              <a:rPr lang="ru-RU" dirty="0" err="1">
                <a:ea typeface="Arimo"/>
              </a:rPr>
              <a:t>був</a:t>
            </a:r>
            <a:r>
              <a:rPr lang="ru-RU" dirty="0">
                <a:ea typeface="Arimo"/>
              </a:rPr>
              <a:t> </a:t>
            </a:r>
            <a:r>
              <a:rPr lang="ru-RU" dirty="0" err="1">
                <a:ea typeface="Arimo"/>
              </a:rPr>
              <a:t>розроблений</a:t>
            </a:r>
            <a:r>
              <a:rPr lang="ru-RU" dirty="0">
                <a:ea typeface="Arimo"/>
              </a:rPr>
              <a:t> </a:t>
            </a:r>
            <a:r>
              <a:rPr lang="ru-RU" dirty="0" err="1">
                <a:ea typeface="Arimo"/>
              </a:rPr>
              <a:t>американським</a:t>
            </a:r>
            <a:r>
              <a:rPr lang="ru-RU" dirty="0">
                <a:ea typeface="Arimo"/>
              </a:rPr>
              <a:t> </a:t>
            </a:r>
            <a:r>
              <a:rPr lang="ru-RU" dirty="0" err="1">
                <a:ea typeface="Arimo"/>
              </a:rPr>
              <a:t>винахідником</a:t>
            </a:r>
            <a:r>
              <a:rPr lang="ru-RU" dirty="0">
                <a:ea typeface="Arimo"/>
              </a:rPr>
              <a:t> Чарлзом</a:t>
            </a:r>
            <a:r>
              <a:rPr lang="ru-RU" dirty="0">
                <a:ea typeface="Arimo"/>
                <a:hlinkClick r:id="rId2" tooltip="Чарлз Гудьїр"/>
              </a:rPr>
              <a:t> </a:t>
            </a:r>
            <a:r>
              <a:rPr lang="ru-RU" dirty="0">
                <a:ea typeface="Arimo"/>
              </a:rPr>
              <a:t>Гудьїром 1844 року.</a:t>
            </a:r>
            <a:endParaRPr lang="ru-RU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ea typeface="Arimo"/>
              </a:rPr>
              <a:t>Сирий каучук </a:t>
            </a:r>
            <a:r>
              <a:rPr lang="ru-RU" dirty="0" err="1">
                <a:ea typeface="Arimo"/>
              </a:rPr>
              <a:t>має</a:t>
            </a:r>
            <a:r>
              <a:rPr lang="ru-RU" dirty="0">
                <a:ea typeface="Arimo"/>
              </a:rPr>
              <a:t> </a:t>
            </a:r>
            <a:r>
              <a:rPr lang="ru-RU" dirty="0" err="1">
                <a:ea typeface="Arimo"/>
              </a:rPr>
              <a:t>низьку</a:t>
            </a:r>
            <a:r>
              <a:rPr lang="ru-RU" dirty="0">
                <a:ea typeface="Arimo"/>
              </a:rPr>
              <a:t> міцність і </a:t>
            </a:r>
            <a:r>
              <a:rPr lang="ru-RU" dirty="0" err="1">
                <a:ea typeface="Arimo"/>
              </a:rPr>
              <a:t>дуже</a:t>
            </a:r>
            <a:r>
              <a:rPr lang="ru-RU" dirty="0">
                <a:ea typeface="Arimo"/>
              </a:rPr>
              <a:t> липкий, особливо при </a:t>
            </a:r>
            <a:r>
              <a:rPr lang="ru-RU" dirty="0" err="1">
                <a:ea typeface="Arimo"/>
              </a:rPr>
              <a:t>нагріванні</a:t>
            </a:r>
            <a:r>
              <a:rPr lang="ru-RU" dirty="0">
                <a:ea typeface="Arimo"/>
              </a:rPr>
              <a:t>, а </a:t>
            </a:r>
            <a:r>
              <a:rPr lang="ru-RU" dirty="0" err="1">
                <a:ea typeface="Arimo"/>
              </a:rPr>
              <a:t>наморозі</a:t>
            </a:r>
            <a:r>
              <a:rPr lang="ru-RU" dirty="0">
                <a:ea typeface="Arimo"/>
              </a:rPr>
              <a:t> </a:t>
            </a:r>
            <a:r>
              <a:rPr lang="ru-RU" dirty="0" err="1">
                <a:ea typeface="Arimo"/>
              </a:rPr>
              <a:t>стає</a:t>
            </a:r>
            <a:r>
              <a:rPr lang="ru-RU" dirty="0">
                <a:ea typeface="Arimo"/>
              </a:rPr>
              <a:t> твердим і </a:t>
            </a:r>
            <a:r>
              <a:rPr lang="ru-RU" dirty="0" err="1">
                <a:ea typeface="Arimo"/>
              </a:rPr>
              <a:t>ламким</a:t>
            </a:r>
            <a:r>
              <a:rPr lang="ru-RU" dirty="0">
                <a:ea typeface="Arimo"/>
              </a:rPr>
              <a:t>. Тому для </a:t>
            </a:r>
            <a:r>
              <a:rPr lang="ru-RU" dirty="0" err="1">
                <a:ea typeface="Arimo"/>
              </a:rPr>
              <a:t>виготовлення</a:t>
            </a:r>
            <a:r>
              <a:rPr lang="ru-RU" dirty="0">
                <a:ea typeface="Arimo"/>
              </a:rPr>
              <a:t> </a:t>
            </a:r>
            <a:r>
              <a:rPr lang="ru-RU" dirty="0" err="1">
                <a:ea typeface="Arimo"/>
              </a:rPr>
              <a:t>різних</a:t>
            </a:r>
            <a:r>
              <a:rPr lang="ru-RU" dirty="0">
                <a:ea typeface="Arimo"/>
              </a:rPr>
              <a:t> </a:t>
            </a:r>
            <a:r>
              <a:rPr lang="ru-RU" dirty="0" err="1">
                <a:ea typeface="Arimo"/>
              </a:rPr>
              <a:t>виробів</a:t>
            </a:r>
            <a:r>
              <a:rPr lang="ru-RU" dirty="0">
                <a:ea typeface="Arimo"/>
              </a:rPr>
              <a:t> у сирому </a:t>
            </a:r>
            <a:r>
              <a:rPr lang="ru-RU" dirty="0" err="1">
                <a:ea typeface="Arimo"/>
              </a:rPr>
              <a:t>вигляді</a:t>
            </a:r>
            <a:r>
              <a:rPr lang="ru-RU" dirty="0">
                <a:ea typeface="Arimo"/>
              </a:rPr>
              <a:t> каучук </a:t>
            </a:r>
            <a:r>
              <a:rPr lang="ru-RU" dirty="0" err="1">
                <a:ea typeface="Arimo"/>
              </a:rPr>
              <a:t>непридатний</a:t>
            </a:r>
            <a:r>
              <a:rPr lang="ru-RU" dirty="0">
                <a:ea typeface="Arimo"/>
              </a:rPr>
              <a:t>. </a:t>
            </a:r>
            <a:r>
              <a:rPr lang="ru-RU" dirty="0" err="1">
                <a:ea typeface="Arimo"/>
              </a:rPr>
              <a:t>Свої</a:t>
            </a:r>
            <a:r>
              <a:rPr lang="ru-RU" dirty="0">
                <a:ea typeface="Arimo"/>
              </a:rPr>
              <a:t> </a:t>
            </a:r>
            <a:r>
              <a:rPr lang="ru-RU" dirty="0" err="1">
                <a:ea typeface="Arimo"/>
              </a:rPr>
              <a:t>цінні</a:t>
            </a:r>
            <a:r>
              <a:rPr lang="ru-RU" dirty="0">
                <a:ea typeface="Arimo"/>
              </a:rPr>
              <a:t> </a:t>
            </a:r>
            <a:r>
              <a:rPr lang="ru-RU" dirty="0" err="1">
                <a:ea typeface="Arimo"/>
              </a:rPr>
              <a:t>властивості</a:t>
            </a:r>
            <a:r>
              <a:rPr lang="ru-RU" dirty="0">
                <a:ea typeface="Arimo"/>
              </a:rPr>
              <a:t> каучук </a:t>
            </a:r>
            <a:r>
              <a:rPr lang="ru-RU" dirty="0" err="1">
                <a:ea typeface="Arimo"/>
              </a:rPr>
              <a:t>набуває</a:t>
            </a:r>
            <a:r>
              <a:rPr lang="ru-RU" dirty="0">
                <a:ea typeface="Arimo"/>
              </a:rPr>
              <a:t> при </a:t>
            </a:r>
            <a:r>
              <a:rPr lang="ru-RU" dirty="0" err="1">
                <a:ea typeface="Arimo"/>
              </a:rPr>
              <a:t>вулканізації</a:t>
            </a:r>
            <a:r>
              <a:rPr lang="ru-RU" dirty="0">
                <a:ea typeface="Arimo"/>
              </a:rPr>
              <a:t>, </a:t>
            </a:r>
            <a:r>
              <a:rPr lang="ru-RU" dirty="0" err="1">
                <a:ea typeface="Arimo"/>
              </a:rPr>
              <a:t>тобто</a:t>
            </a:r>
            <a:r>
              <a:rPr lang="ru-RU" dirty="0">
                <a:ea typeface="Arimo"/>
              </a:rPr>
              <a:t> при </a:t>
            </a:r>
            <a:r>
              <a:rPr lang="ru-RU" dirty="0" err="1">
                <a:ea typeface="Arimo"/>
              </a:rPr>
              <a:t>нагріванні</a:t>
            </a:r>
            <a:r>
              <a:rPr lang="ru-RU" dirty="0">
                <a:ea typeface="Arimo"/>
              </a:rPr>
              <a:t> з сіркою.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Arimo"/>
                <a:cs typeface="Courier New" panose="02070309020205020404" pitchFamily="49" charset="0"/>
              </a:rPr>
              <a:t>Вулканізований каучук</a:t>
            </a:r>
            <a:r>
              <a:rPr lang="ru-RU" dirty="0">
                <a:ea typeface="Arimo"/>
              </a:rPr>
              <a:t> </a:t>
            </a:r>
            <a:r>
              <a:rPr lang="ru-RU" dirty="0" err="1">
                <a:ea typeface="Arimo"/>
              </a:rPr>
              <a:t>називають</a:t>
            </a:r>
            <a:r>
              <a:rPr lang="ru-RU" dirty="0">
                <a:ea typeface="Arimo"/>
              </a:rPr>
              <a:t> гумою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7716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367" y="2775073"/>
            <a:ext cx="9601196" cy="1303867"/>
          </a:xfrm>
        </p:spPr>
        <p:txBody>
          <a:bodyPr>
            <a:normAutofit/>
          </a:bodyPr>
          <a:lstStyle/>
          <a:p>
            <a:r>
              <a:rPr lang="uk-UA" dirty="0" smtClean="0"/>
              <a:t>Дякую за увагу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2866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283</Words>
  <Application>Microsoft Office PowerPoint</Application>
  <PresentationFormat>Широкоэкранный</PresentationFormat>
  <Paragraphs>29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Arimo</vt:lpstr>
      <vt:lpstr>Arial</vt:lpstr>
      <vt:lpstr>Calibri</vt:lpstr>
      <vt:lpstr>Courier New</vt:lpstr>
      <vt:lpstr>Franklin Gothic Book</vt:lpstr>
      <vt:lpstr>Franklin Gothic Medium</vt:lpstr>
      <vt:lpstr>Натуральные материалы</vt:lpstr>
      <vt:lpstr>КАУЧУКИ І ГУМА</vt:lpstr>
      <vt:lpstr>Що таке каучук і гума?</vt:lpstr>
      <vt:lpstr>ДЖЕРЕЛА НАТУРАЛЬНОГО КАУЧУКУ</vt:lpstr>
      <vt:lpstr>ВЛАСТИВОСТІ КАУЧУКУ</vt:lpstr>
      <vt:lpstr>ОБРОБКА КАУЧУКУ І ВИРОБНИЦТВО ГУМИ</vt:lpstr>
      <vt:lpstr>Призначення гуми</vt:lpstr>
      <vt:lpstr>Компоненти ґуми </vt:lpstr>
      <vt:lpstr>Вулканізація</vt:lpstr>
      <vt:lpstr>Дякую за увагу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КАУЧУКИ І ГУМА</dc:title>
  <dc:creator>Пользователь Windows</dc:creator>
  <cp:lastModifiedBy>Пользователь Windows</cp:lastModifiedBy>
  <cp:revision>5</cp:revision>
  <dcterms:created xsi:type="dcterms:W3CDTF">2014-04-06T09:58:13Z</dcterms:created>
  <dcterms:modified xsi:type="dcterms:W3CDTF">2014-04-06T10:38:25Z</dcterms:modified>
</cp:coreProperties>
</file>