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7"/>
  </p:notesMasterIdLst>
  <p:sldIdLst>
    <p:sldId id="256" r:id="rId2"/>
    <p:sldId id="257" r:id="rId3"/>
    <p:sldId id="258" r:id="rId4"/>
    <p:sldId id="272" r:id="rId5"/>
    <p:sldId id="273" r:id="rId6"/>
    <p:sldId id="270" r:id="rId7"/>
    <p:sldId id="271" r:id="rId8"/>
    <p:sldId id="260" r:id="rId9"/>
    <p:sldId id="259" r:id="rId10"/>
    <p:sldId id="261" r:id="rId11"/>
    <p:sldId id="262" r:id="rId12"/>
    <p:sldId id="266" r:id="rId13"/>
    <p:sldId id="263" r:id="rId14"/>
    <p:sldId id="264" r:id="rId15"/>
    <p:sldId id="267" r:id="rId16"/>
    <p:sldId id="268" r:id="rId17"/>
    <p:sldId id="269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6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05" autoAdjust="0"/>
  </p:normalViewPr>
  <p:slideViewPr>
    <p:cSldViewPr>
      <p:cViewPr>
        <p:scale>
          <a:sx n="55" d="100"/>
          <a:sy n="55" d="100"/>
        </p:scale>
        <p:origin x="-110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65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26CF9-4116-43D6-95C0-8FB7F01750C2}" type="datetimeFigureOut">
              <a:rPr lang="uk-UA" smtClean="0"/>
              <a:t>21.01.2014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FE343-3B26-49CB-A69C-87046C980E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2849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FE343-3B26-49CB-A69C-87046C980EB0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441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FE343-3B26-49CB-A69C-87046C980EB0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391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81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33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31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15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9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2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2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8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57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5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6"/>
            <a:ext cx="9144000" cy="683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52536" y="2420888"/>
            <a:ext cx="6480720" cy="147002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Презентація</a:t>
            </a:r>
            <a:r>
              <a:rPr lang="ru-RU" dirty="0" smtClean="0"/>
              <a:t> на тему:</a:t>
            </a:r>
            <a:br>
              <a:rPr lang="ru-RU" dirty="0" smtClean="0"/>
            </a:br>
            <a:r>
              <a:rPr lang="ru-RU" dirty="0" err="1" smtClean="0"/>
              <a:t>Пластмаси</a:t>
            </a:r>
            <a:r>
              <a:rPr lang="ru-RU" dirty="0" smtClean="0"/>
              <a:t>. </a:t>
            </a:r>
            <a:r>
              <a:rPr lang="ru-RU" dirty="0" err="1" smtClean="0"/>
              <a:t>Їх</a:t>
            </a:r>
            <a:r>
              <a:rPr lang="ru-RU" dirty="0" smtClean="0"/>
              <a:t> роль </a:t>
            </a:r>
            <a:r>
              <a:rPr lang="ru-RU" dirty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сучасному</a:t>
            </a:r>
            <a:r>
              <a:rPr lang="ru-RU" dirty="0" smtClean="0"/>
              <a:t> </a:t>
            </a:r>
            <a:r>
              <a:rPr lang="ru-RU" dirty="0" err="1" smtClean="0"/>
              <a:t>виробництві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7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можуть містити у собі пластмаси?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2664296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ластмаси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пластифікатори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добавки.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3718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22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228560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2" y="32048"/>
            <a:ext cx="9148192" cy="876672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 пластмас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18457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зміцнювальні компоненти: </a:t>
            </a: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порошки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(графіт, деревне або кварцове борошно),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волокона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паперові, бавовняні, азбестові, скляні).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Наповнювачі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підвищують міцність, зносостійкість, теплостійкість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Їхня частка у пластмасі може досягати 40…80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5846">
            <a:off x="4266246" y="3854890"/>
            <a:ext cx="4762500" cy="271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44">
            <a:off x="395536" y="4293096"/>
            <a:ext cx="3652574" cy="234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48"/>
            <a:ext cx="9144000" cy="1143000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ластифікатори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7654800" cy="4525963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Пластифікатори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еластичності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гліцерин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касторове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парафінове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масло.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55680"/>
            <a:ext cx="4932040" cy="338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11960" cy="339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8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00" y="0"/>
            <a:ext cx="9119200" cy="764704"/>
          </a:xfrm>
        </p:spPr>
        <p:txBody>
          <a:bodyPr>
            <a:normAutofit/>
          </a:bodyPr>
          <a:lstStyle/>
          <a:p>
            <a:r>
              <a:rPr lang="uk-UA" dirty="0"/>
              <a:t>Добавками можуть бути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9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стабілізатори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уповільнюють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старіння (сажа, сірчані сполуки, феноли);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мастильні матеріали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усувають прилипання,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збільшують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текучість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зменшують тертя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(віск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стеарин, олеїнова кислота);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барвники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—надають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пластмасовим виробам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забарвлення ;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каталізатори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прискорюють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твердіння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(уротропін, оксиди металів);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антипірени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зменшують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горючість полімерів (наприклад, сполуки сурми);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нтистатики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перешкоджають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виникненню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електричного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заряду у виробах з полімерних матеріалів;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пороутворювачі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розпадаються,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виділяючи гази,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спінюють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смолу, внаслідок чого утворюється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поро-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пінопласти.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68"/>
            <a:ext cx="9144000" cy="1339200"/>
          </a:xfrm>
        </p:spPr>
        <p:txBody>
          <a:bodyPr/>
          <a:lstStyle/>
          <a:p>
            <a:r>
              <a:rPr lang="uk-UA" dirty="0"/>
              <a:t>Класифікація пластмас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7211144" cy="4785395"/>
          </a:xfrm>
        </p:spPr>
        <p:txBody>
          <a:bodyPr/>
          <a:lstStyle/>
          <a:p>
            <a:r>
              <a:rPr lang="ru-RU" dirty="0" smtClean="0"/>
              <a:t>1) </a:t>
            </a:r>
            <a:r>
              <a:rPr lang="ru-RU" dirty="0" err="1" smtClean="0"/>
              <a:t>термопластичні</a:t>
            </a:r>
            <a:r>
              <a:rPr lang="ru-RU" dirty="0" smtClean="0"/>
              <a:t> </a:t>
            </a:r>
          </a:p>
          <a:p>
            <a:r>
              <a:rPr lang="ru-RU" dirty="0" smtClean="0"/>
              <a:t>2) </a:t>
            </a:r>
            <a:r>
              <a:rPr lang="ru-RU" dirty="0" err="1" smtClean="0"/>
              <a:t>термореактивні</a:t>
            </a:r>
            <a:endParaRPr lang="ru-RU" dirty="0" smtClean="0"/>
          </a:p>
          <a:p>
            <a:r>
              <a:rPr lang="ru-RU" dirty="0" smtClean="0"/>
              <a:t>3) </a:t>
            </a:r>
            <a:r>
              <a:rPr lang="ru-RU" dirty="0" err="1" smtClean="0"/>
              <a:t>високоеластичні</a:t>
            </a:r>
            <a:endParaRPr lang="uk-UA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8" y="3432172"/>
            <a:ext cx="5088984" cy="339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5248240" cy="34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8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00" y="0"/>
            <a:ext cx="9151600" cy="908720"/>
          </a:xfrm>
        </p:spPr>
        <p:txBody>
          <a:bodyPr/>
          <a:lstStyle/>
          <a:p>
            <a:r>
              <a:rPr lang="uk-UA" dirty="0" smtClean="0"/>
              <a:t>Термопластичні пластмаси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525963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Термопластичні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термопласти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термопластичних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полімерів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переходять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в'язкотекучий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стан, а при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охолодженні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тверднуть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повторюється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повторному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нагріванні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переробку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не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90°C.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01" y="4176436"/>
            <a:ext cx="4355975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74" y="4195478"/>
            <a:ext cx="4769729" cy="212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9774" y="6211670"/>
            <a:ext cx="482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Приклад </a:t>
            </a:r>
            <a:r>
              <a:rPr lang="uk-UA" sz="2000" dirty="0" err="1" smtClean="0"/>
              <a:t>термопластика</a:t>
            </a:r>
            <a:r>
              <a:rPr lang="uk-UA" sz="2000" dirty="0" smtClean="0"/>
              <a:t>  для створення виробів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8908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" y="-13672"/>
            <a:ext cx="9142432" cy="778376"/>
          </a:xfrm>
        </p:spPr>
        <p:txBody>
          <a:bodyPr>
            <a:normAutofit/>
          </a:bodyPr>
          <a:lstStyle/>
          <a:p>
            <a:r>
              <a:rPr lang="uk-UA" dirty="0" smtClean="0"/>
              <a:t>Термореактивні пластмаси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9842" y="692696"/>
            <a:ext cx="9144000" cy="5289451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Термореактивні пластмаси (реактопласти)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полімерні матеріали, які при нагріванні розм'якшуються, але при певній температурі і під дією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затвердювачів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каталізаторів чи ініціаторів хім. реакцій зазнають полімеризації, внаслідок якої переходять у твердий стан.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Повторна переробка таких пластмас неможлива.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Теплостійкість  досягає 200…370 °С.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920">
            <a:off x="4895671" y="4215522"/>
            <a:ext cx="4133619" cy="245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" y="4365104"/>
            <a:ext cx="4643616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9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1" y="4149080"/>
            <a:ext cx="6092309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88" y="0"/>
            <a:ext cx="9111511" cy="836712"/>
          </a:xfrm>
        </p:spPr>
        <p:txBody>
          <a:bodyPr/>
          <a:lstStyle/>
          <a:p>
            <a:r>
              <a:rPr lang="uk-UA" dirty="0" err="1" smtClean="0"/>
              <a:t>Високоеластичні</a:t>
            </a:r>
            <a:r>
              <a:rPr lang="uk-UA" dirty="0" smtClean="0"/>
              <a:t> пластмаси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142" y="836712"/>
            <a:ext cx="9152141" cy="4525963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Високоеластичні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пластмаси (еластомери) — можуть розширюватися і стискатися, суттєво змінюючи свою форму в результаті прикладання зусиль і під дією пружних сил повертати попередню форму.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Еластомери застосовуються у промисловості переробки пластмас найчастіше як пластифікатори для зниження крихкості полімерів.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80" y="3789040"/>
            <a:ext cx="4436720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42012"/>
            <a:ext cx="5256584" cy="179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 полімеризації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-1845" y="908720"/>
                <a:ext cx="9145845" cy="4525963"/>
              </a:xfrm>
            </p:spPr>
            <p:txBody>
              <a:bodyPr>
                <a:normAutofit/>
              </a:bodyPr>
              <a:lstStyle/>
              <a:p>
                <a:r>
                  <a:rPr lang="uk-UA" sz="28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Реакція полімеризації </a:t>
                </a:r>
                <a:r>
                  <a:rPr lang="uk-UA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реакція утворення полімеру в результаті послідовного сполучення молекул мономера за рахунок розриву </a:t>
                </a:r>
                <a14:m>
                  <m:oMath xmlns:m="http://schemas.openxmlformats.org/officeDocument/2006/math">
                    <m:r>
                      <a:rPr lang="uk-UA" sz="2800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uk-UA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-зв'язків.</a:t>
                </a:r>
              </a:p>
              <a:p>
                <a:endParaRPr lang="uk-UA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uk-UA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uk-UA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uk-UA" sz="28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Загальні схеми реакцій полімеризації</a:t>
                </a:r>
                <a:r>
                  <a:rPr lang="uk-UA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uk-UA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845" y="908720"/>
                <a:ext cx="9145845" cy="4525963"/>
              </a:xfrm>
              <a:blipFill rotWithShape="1">
                <a:blip r:embed="rId3"/>
                <a:stretch>
                  <a:fillRect l="-1400" t="-134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4" y="4293096"/>
            <a:ext cx="4933884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:\Users\Nikolay\Desktop\новая папка00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4355977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4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kolay\Desktop\новая папка00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61057"/>
            <a:ext cx="4536504" cy="16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164" y="-2945"/>
            <a:ext cx="9128720" cy="695641"/>
          </a:xfrm>
        </p:spPr>
        <p:txBody>
          <a:bodyPr>
            <a:normAutofit fontScale="90000"/>
          </a:bodyPr>
          <a:lstStyle/>
          <a:p>
            <a:r>
              <a:rPr lang="uk-UA" dirty="0"/>
              <a:t>Реакція поліконденсації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620688"/>
            <a:ext cx="9144001" cy="5505475"/>
          </a:xfrm>
        </p:spPr>
        <p:txBody>
          <a:bodyPr>
            <a:normAutofit/>
          </a:bodyPr>
          <a:lstStyle/>
          <a:p>
            <a:r>
              <a:rPr lang="uk-UA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Реакція поліконденсації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реакція утворення полімеру в результаті взаємодії функціональних груп молекул мономера, яка відбувається із виділенням води, амоніаку або інших низькомолекулярних сполук.</a:t>
            </a:r>
          </a:p>
          <a:p>
            <a:pPr marL="0" indent="0">
              <a:buNone/>
            </a:pP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реакції поліконденсації етиленгліколю: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Nikolay\Desktop\новая папка00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" y="3645024"/>
            <a:ext cx="5682543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5724129" y="3645024"/>
            <a:ext cx="3419870" cy="321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Полікондинсація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ступінчатий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мономера з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димера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реагують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димерні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молекули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606" y="0"/>
            <a:ext cx="3563888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2" y="0"/>
            <a:ext cx="9144000" cy="1124744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6012160" cy="6093296"/>
          </a:xfrm>
        </p:spPr>
        <p:txBody>
          <a:bodyPr/>
          <a:lstStyle/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це матеріали, створені на основі полімерів, які здатні під впливом температури і тиску набувати певної форми і зберігати її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в'язкорідкому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еластичному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кристалічному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2"/>
            <a:ext cx="356388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5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945" y="6927"/>
            <a:ext cx="93799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Полімерні матеріали:</a:t>
            </a:r>
            <a:endParaRPr lang="uk-UA" sz="5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uk-UA" sz="4000" dirty="0" smtClean="0">
                <a:solidFill>
                  <a:schemeClr val="bg1"/>
                </a:solidFill>
              </a:rPr>
              <a:t>Поліетилени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Поліпропілени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Полістироли</a:t>
            </a:r>
          </a:p>
          <a:p>
            <a:r>
              <a:rPr lang="uk-UA" sz="4000" dirty="0" smtClean="0">
                <a:solidFill>
                  <a:schemeClr val="bg1"/>
                </a:solidFill>
              </a:rPr>
              <a:t>Полівінілхлориди</a:t>
            </a:r>
            <a:endParaRPr lang="uk-UA" sz="4000" dirty="0" smtClean="0">
              <a:solidFill>
                <a:schemeClr val="bg1"/>
              </a:solidFill>
            </a:endParaRPr>
          </a:p>
          <a:p>
            <a:r>
              <a:rPr lang="uk-UA" sz="4000" dirty="0" smtClean="0">
                <a:solidFill>
                  <a:schemeClr val="bg1"/>
                </a:solidFill>
              </a:rPr>
              <a:t>Поліаміди</a:t>
            </a:r>
          </a:p>
          <a:p>
            <a:pPr marL="0" indent="0">
              <a:buNone/>
            </a:pPr>
            <a:endParaRPr lang="uk-UA" sz="4000" dirty="0" smtClean="0">
              <a:solidFill>
                <a:schemeClr val="bg1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48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93071"/>
            <a:ext cx="5625013" cy="6048672"/>
          </a:xfrm>
        </p:spPr>
        <p:txBody>
          <a:bodyPr>
            <a:normAutofit/>
          </a:bodyPr>
          <a:lstStyle/>
          <a:p>
            <a:r>
              <a:rPr lang="uk-UA" sz="2800" b="1" u="sng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Поліетилен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полімер етилену, твердий, легкий і водостійкий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арний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діелектрик з високою морозостійкістю (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60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агресивних середовищ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Застосовується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виготовлення кабелів, плівок, труб, ємкостей як технічного, так і побутового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50">
            <a:off x="5137871" y="208701"/>
            <a:ext cx="3770249" cy="331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1" y="5093033"/>
            <a:ext cx="3747711" cy="178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901">
            <a:off x="5377802" y="3915479"/>
            <a:ext cx="3521968" cy="26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9824">
            <a:off x="5018551" y="3645870"/>
            <a:ext cx="3778107" cy="250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11685"/>
            <a:ext cx="4716016" cy="365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5024" y="0"/>
            <a:ext cx="5652120" cy="6858000"/>
          </a:xfrm>
        </p:spPr>
        <p:txBody>
          <a:bodyPr>
            <a:noAutofit/>
          </a:bodyPr>
          <a:lstStyle/>
          <a:p>
            <a:r>
              <a:rPr lang="uk-UA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Поліпропілен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полімер пропілену, твердий матеріал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загальнотехнічного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ає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 електроізоляційні властивості,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водо-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хімічну стійкість.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низька морозостійкість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°С), горючість,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погана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склеюваність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здатність накопичувати статичну електрику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медицині, харчовій промисловості (пакувальні плівки) та електротехніці.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368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0740" y="1270193"/>
            <a:ext cx="1954560" cy="1143000"/>
          </a:xfrm>
        </p:spPr>
        <p:txBody>
          <a:bodyPr>
            <a:normAutofit/>
          </a:bodyPr>
          <a:lstStyle/>
          <a:p>
            <a:r>
              <a:rPr lang="uk-UA" sz="1600" dirty="0"/>
              <a:t>Пакувальний матеріал із пінополістиролу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5436096" cy="6453336"/>
          </a:xfrm>
        </p:spPr>
        <p:txBody>
          <a:bodyPr>
            <a:noAutofit/>
          </a:bodyPr>
          <a:lstStyle/>
          <a:p>
            <a:r>
              <a:rPr lang="uk-UA" sz="2400" b="1" u="sng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Полістирол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полімеризації стиролу,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термопласт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загальнотехнічного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призначення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у світлотехніці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обре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обробляється різанням та склеюється.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хорошим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діелектриком,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 чому використовується в електротехніці.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Нетоксичний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водо-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стійкий,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харчовій галузі і медичній техніці. 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Недоліки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крихкість при нормальних умовах, низька ударна в'язкість, здатність до статичної електризації, низька теплостійкість та хімічна стійкість, горючість.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053">
            <a:off x="5557838" y="3569955"/>
            <a:ext cx="3373885" cy="286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9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6644" y="2636912"/>
            <a:ext cx="3106688" cy="1080120"/>
          </a:xfrm>
        </p:spPr>
        <p:txBody>
          <a:bodyPr>
            <a:normAutofit/>
          </a:bodyPr>
          <a:lstStyle/>
          <a:p>
            <a:r>
              <a:rPr lang="uk-UA" sz="2400" dirty="0"/>
              <a:t>Труби з ПВХ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5148064" cy="6192688"/>
          </a:xfrm>
        </p:spPr>
        <p:txBody>
          <a:bodyPr>
            <a:noAutofit/>
          </a:bodyPr>
          <a:lstStyle/>
          <a:p>
            <a:r>
              <a:rPr lang="uk-UA" sz="2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Полівінілхлорид</a:t>
            </a:r>
            <a:r>
              <a:rPr lang="uk-UA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аморфний полімер вінілхлориду з високою міжмолекулярною взаємодією.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ПВХ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атмосферостійкий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самозгасаючий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горінні полімер, однак при горінні виділяються екологічно шкідливі діоксини.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нагріванні до температур 150...170 °С починає розкладатись з виділенням хлороводню.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4223"/>
            <a:ext cx="4788024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58" y="3501008"/>
            <a:ext cx="3218892" cy="30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84168" y="522920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Вікно з використанням ПВХ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261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22040"/>
            <a:ext cx="79928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60"/>
            <a:ext cx="9144000" cy="90296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2348880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виготовляють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сучасними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високопродуктивними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автоматизованими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пресуванням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литтям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пневмоформуванням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видуванням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4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Сировиною</a:t>
            </a:r>
            <a:r>
              <a:rPr lang="ru-RU" dirty="0" smtClean="0"/>
              <a:t> для </a:t>
            </a:r>
            <a:r>
              <a:rPr lang="ru-RU" dirty="0" err="1" smtClean="0"/>
              <a:t>отримання</a:t>
            </a:r>
            <a:r>
              <a:rPr lang="ru-RU" dirty="0" smtClean="0"/>
              <a:t> </a:t>
            </a:r>
            <a:r>
              <a:rPr lang="ru-RU" dirty="0" err="1" smtClean="0"/>
              <a:t>пластмас</a:t>
            </a:r>
            <a:r>
              <a:rPr lang="ru-RU" dirty="0" smtClean="0"/>
              <a:t> є: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363272" cy="4268332"/>
          </a:xfrm>
        </p:spPr>
        <p:txBody>
          <a:bodyPr/>
          <a:lstStyle/>
          <a:p>
            <a:r>
              <a:rPr lang="ru-RU" dirty="0" err="1" smtClean="0"/>
              <a:t>нафта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природний</a:t>
            </a:r>
            <a:r>
              <a:rPr lang="ru-RU" dirty="0" smtClean="0"/>
              <a:t> </a:t>
            </a:r>
            <a:r>
              <a:rPr lang="ru-RU" dirty="0"/>
              <a:t>газ, </a:t>
            </a:r>
            <a:endParaRPr lang="ru-RU" dirty="0" smtClean="0"/>
          </a:p>
          <a:p>
            <a:r>
              <a:rPr lang="ru-RU" dirty="0" err="1" smtClean="0"/>
              <a:t>кам'яне</a:t>
            </a:r>
            <a:r>
              <a:rPr lang="ru-RU" dirty="0" smtClean="0"/>
              <a:t>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err="1" smtClean="0"/>
              <a:t>сланці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247">
            <a:off x="5729531" y="2953176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663">
            <a:off x="3126939" y="4413900"/>
            <a:ext cx="3313391" cy="23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882008" cy="246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250">
            <a:off x="3517234" y="830124"/>
            <a:ext cx="3859456" cy="245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9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104" y="0"/>
            <a:ext cx="9177104" cy="764704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винайдення…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04" y="692696"/>
            <a:ext cx="8964488" cy="4525963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Першу пластмасу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паркезин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було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отримано британським металургом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винахідником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Парксом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1855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році. </a:t>
            </a:r>
          </a:p>
          <a:p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Паркезин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 було представлено на Всесвітній виставці в Лондоні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1862 році.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7920880" cy="355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9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18424"/>
            <a:ext cx="4716016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66" y="1300552"/>
            <a:ext cx="3707904" cy="261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80416"/>
            <a:ext cx="3744416" cy="20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672"/>
            <a:ext cx="9144000" cy="778376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розвитку пластмас…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8532440" cy="6237312"/>
          </a:xfrm>
        </p:spPr>
        <p:txBody>
          <a:bodyPr>
            <a:norm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пластмас почався з використання природних пластичних матеріалів (жувальної гумки, шелаку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Продовжився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 хімічно модифікованих природних матеріалів (гума, ебоніт, нітроцелюлоза, колаген, галаліт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Перейшов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повністю синтетичних молекул (бакеліт, епоксидна смола, полівінілхлорид,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поліетилен).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64" y="472846"/>
            <a:ext cx="3203848" cy="158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542" y="692696"/>
            <a:ext cx="2524864" cy="195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387405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90" y="692696"/>
            <a:ext cx="2223874" cy="245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56" y="3645024"/>
            <a:ext cx="5269944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08"/>
            <a:ext cx="9144000" cy="819904"/>
          </a:xfrm>
        </p:spPr>
        <p:txBody>
          <a:bodyPr>
            <a:normAutofit/>
          </a:bodyPr>
          <a:lstStyle/>
          <a:p>
            <a:r>
              <a:rPr lang="uk-UA" dirty="0" smtClean="0"/>
              <a:t>Пластикові вироби – навколо нас!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7903"/>
            <a:ext cx="8229600" cy="3121322"/>
          </a:xfrm>
        </p:spPr>
        <p:txBody>
          <a:bodyPr>
            <a:no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Озирніться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комп'ютери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канцелярські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іграшки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все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2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1"/>
            <a:ext cx="4716016" cy="278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139952" cy="29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12" y="2938095"/>
            <a:ext cx="5653224" cy="396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620688"/>
            <a:ext cx="4139952" cy="256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590" y="0"/>
            <a:ext cx="9156693" cy="836712"/>
          </a:xfrm>
        </p:spPr>
        <p:txBody>
          <a:bodyPr>
            <a:normAutofit/>
          </a:bodyPr>
          <a:lstStyle/>
          <a:p>
            <a:r>
              <a:rPr lang="uk-UA" dirty="0"/>
              <a:t>Пластмаси </a:t>
            </a:r>
            <a:r>
              <a:rPr lang="uk-UA" dirty="0" smtClean="0"/>
              <a:t>використовуються: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r>
              <a:rPr lang="uk-UA" dirty="0" smtClean="0"/>
              <a:t>в машинобудуванні </a:t>
            </a:r>
          </a:p>
          <a:p>
            <a:r>
              <a:rPr lang="uk-UA" dirty="0" smtClean="0"/>
              <a:t>в електротехнічній </a:t>
            </a:r>
          </a:p>
          <a:p>
            <a:r>
              <a:rPr lang="uk-UA" dirty="0" smtClean="0"/>
              <a:t>автомобільній </a:t>
            </a:r>
            <a:r>
              <a:rPr lang="uk-UA" dirty="0"/>
              <a:t>і авіацій­ній </a:t>
            </a:r>
            <a:r>
              <a:rPr lang="uk-UA" dirty="0" smtClean="0"/>
              <a:t>галузях </a:t>
            </a:r>
          </a:p>
          <a:p>
            <a:r>
              <a:rPr lang="uk-UA" dirty="0" smtClean="0"/>
              <a:t>в </a:t>
            </a:r>
            <a:r>
              <a:rPr lang="uk-UA" dirty="0" err="1"/>
              <a:t>суднобудівництві</a:t>
            </a:r>
            <a:r>
              <a:rPr lang="uk-UA" dirty="0"/>
              <a:t> і т. ін.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73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205 -0.18867 L -2.5E-6 1.79191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11" y="94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Пластмасам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притаманні деякі недоліки: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8229600" cy="4525963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невисокі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міцність, твердість і механічна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жорсткість.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теплостійкість (більшість пластмас має робочу температуру не вищу, ніж 200 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низька теплопровідність (в 500–600 разів менша, ніж у металів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схильність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старіння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(під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 тепла, світла, води та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факторів).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старінні зменшується еластичність і міцність пластмас,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крихкість збільшується. 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3789040"/>
            <a:ext cx="3357696" cy="3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72" y="3671353"/>
            <a:ext cx="6188928" cy="318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44" y="0"/>
            <a:ext cx="9156144" cy="908720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Корисні властивості: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2" y="804272"/>
            <a:ext cx="9144000" cy="4432628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густина (0,85—1,8 г/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см³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корозійна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</a:p>
          <a:p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антифрикційність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(виготовлення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підшипників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ковзання)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пластмаси мають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специфічні властивості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електроізоляційні та теплоізоляційні характеристики, велику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прозорість.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829</TotalTime>
  <Words>975</Words>
  <Application>Microsoft Office PowerPoint</Application>
  <PresentationFormat>Экран (4:3)</PresentationFormat>
  <Paragraphs>129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Презентація на тему: Пластмаси. Їх роль у сучасному виробництві.</vt:lpstr>
      <vt:lpstr>Пластмаси</vt:lpstr>
      <vt:lpstr>Сировиною для отримання пластмас є:</vt:lpstr>
      <vt:lpstr>З історії винайдення…</vt:lpstr>
      <vt:lpstr>Історія розвитку пластмас…</vt:lpstr>
      <vt:lpstr>Пластикові вироби – навколо нас!</vt:lpstr>
      <vt:lpstr>Пластмаси використовуються:</vt:lpstr>
      <vt:lpstr>Пластмасам притаманні деякі недоліки: </vt:lpstr>
      <vt:lpstr>Корисні властивості:</vt:lpstr>
      <vt:lpstr>Що можуть містити у собі пластмаси?</vt:lpstr>
      <vt:lpstr>Наповнювачі пластмас</vt:lpstr>
      <vt:lpstr>Пластифікатори</vt:lpstr>
      <vt:lpstr>Добавками можуть бути:</vt:lpstr>
      <vt:lpstr>Класифікація пластмас</vt:lpstr>
      <vt:lpstr>Термопластичні пластмаси</vt:lpstr>
      <vt:lpstr>Термореактивні пластмаси </vt:lpstr>
      <vt:lpstr>Високоеластичні пластмаси </vt:lpstr>
      <vt:lpstr>Реакція полімеризації </vt:lpstr>
      <vt:lpstr>Реакція поліконденсації</vt:lpstr>
      <vt:lpstr>Полімерні матеріали:</vt:lpstr>
      <vt:lpstr>Презентация PowerPoint</vt:lpstr>
      <vt:lpstr>Презентация PowerPoint</vt:lpstr>
      <vt:lpstr>Пакувальний матеріал із пінополістиролу</vt:lpstr>
      <vt:lpstr>Труби з ПВХ</vt:lpstr>
      <vt:lpstr>Спосіб формування виробів з пластмаси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Пластмаси</dc:title>
  <dc:creator>Nikolay</dc:creator>
  <cp:lastModifiedBy>Николай</cp:lastModifiedBy>
  <cp:revision>182</cp:revision>
  <dcterms:created xsi:type="dcterms:W3CDTF">2014-01-19T06:44:35Z</dcterms:created>
  <dcterms:modified xsi:type="dcterms:W3CDTF">2014-01-21T20:11:10Z</dcterms:modified>
</cp:coreProperties>
</file>