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0" r:id="rId2"/>
    <p:sldId id="256" r:id="rId3"/>
    <p:sldId id="262" r:id="rId4"/>
    <p:sldId id="266" r:id="rId5"/>
    <p:sldId id="296" r:id="rId6"/>
    <p:sldId id="282" r:id="rId7"/>
    <p:sldId id="284" r:id="rId8"/>
    <p:sldId id="271" r:id="rId9"/>
    <p:sldId id="297" r:id="rId10"/>
    <p:sldId id="298" r:id="rId11"/>
    <p:sldId id="299" r:id="rId12"/>
    <p:sldId id="300" r:id="rId13"/>
    <p:sldId id="273" r:id="rId14"/>
    <p:sldId id="301" r:id="rId15"/>
    <p:sldId id="274" r:id="rId16"/>
    <p:sldId id="275" r:id="rId17"/>
    <p:sldId id="276" r:id="rId18"/>
    <p:sldId id="280" r:id="rId19"/>
    <p:sldId id="302" r:id="rId20"/>
    <p:sldId id="277" r:id="rId21"/>
    <p:sldId id="278" r:id="rId22"/>
    <p:sldId id="281" r:id="rId23"/>
    <p:sldId id="285" r:id="rId24"/>
    <p:sldId id="286" r:id="rId25"/>
    <p:sldId id="303" r:id="rId26"/>
    <p:sldId id="304" r:id="rId27"/>
    <p:sldId id="272" r:id="rId28"/>
    <p:sldId id="287" r:id="rId29"/>
    <p:sldId id="288" r:id="rId30"/>
    <p:sldId id="289" r:id="rId31"/>
    <p:sldId id="305" r:id="rId32"/>
    <p:sldId id="306" r:id="rId33"/>
    <p:sldId id="258" r:id="rId34"/>
    <p:sldId id="291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233EC-0A8D-4668-B77B-38B8A5845827}" type="doc">
      <dgm:prSet loTypeId="urn:microsoft.com/office/officeart/2005/8/layout/h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98D211-EF70-4D3F-92D1-FAE251A809A4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Малоактивні метали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42CF7D5-1641-4E01-BDD2-94B10BF64C4C}" type="parTrans" cxnId="{40077325-932B-49A8-B8E8-5C3778CD22D9}">
      <dgm:prSet/>
      <dgm:spPr/>
      <dgm:t>
        <a:bodyPr/>
        <a:lstStyle/>
        <a:p>
          <a:endParaRPr lang="ru-RU"/>
        </a:p>
      </dgm:t>
    </dgm:pt>
    <dgm:pt modelId="{6AC3ED1E-5C45-4505-941B-3F671DC19E94}" type="sibTrans" cxnId="{40077325-932B-49A8-B8E8-5C3778CD22D9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A0F0BE6-33D2-4E1E-8BDD-F965882A09D4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Сіль, вода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DD60CC9-D577-4432-B1B6-6F355B60C7A2}" type="parTrans" cxnId="{5A8D0262-14A4-4396-A9DF-999D037BEC6A}">
      <dgm:prSet/>
      <dgm:spPr/>
      <dgm:t>
        <a:bodyPr/>
        <a:lstStyle/>
        <a:p>
          <a:endParaRPr lang="ru-RU"/>
        </a:p>
      </dgm:t>
    </dgm:pt>
    <dgm:pt modelId="{B5640166-CF4F-449E-A03D-D7CA9B8AFE3E}" type="sibTrans" cxnId="{5A8D0262-14A4-4396-A9DF-999D037BEC6A}">
      <dgm:prSet/>
      <dgm:spPr/>
      <dgm:t>
        <a:bodyPr/>
        <a:lstStyle/>
        <a:p>
          <a:endParaRPr lang="ru-RU"/>
        </a:p>
      </dgm:t>
    </dgm:pt>
    <dgm:pt modelId="{414C4FFE-DA1E-427A-8223-8CCA859F5749}">
      <dgm:prSet phldrT="[Текст]"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SO</a:t>
          </a:r>
          <a:r>
            <a:rPr lang="en-US" b="1" baseline="-25000" dirty="0">
              <a:latin typeface="Arial" pitchFamily="34" charset="0"/>
              <a:cs typeface="Arial" pitchFamily="34" charset="0"/>
            </a:rPr>
            <a:t>2</a:t>
          </a:r>
          <a:endParaRPr lang="ru-RU" b="1" baseline="-25000" dirty="0">
            <a:latin typeface="Arial" pitchFamily="34" charset="0"/>
            <a:cs typeface="Arial" pitchFamily="34" charset="0"/>
          </a:endParaRPr>
        </a:p>
      </dgm:t>
    </dgm:pt>
    <dgm:pt modelId="{2B4EFD6E-53F6-45EA-B6F5-92F58DF7C23D}" type="parTrans" cxnId="{678E02D7-9514-467E-B4D1-DC9153E111A9}">
      <dgm:prSet/>
      <dgm:spPr/>
      <dgm:t>
        <a:bodyPr/>
        <a:lstStyle/>
        <a:p>
          <a:endParaRPr lang="ru-RU"/>
        </a:p>
      </dgm:t>
    </dgm:pt>
    <dgm:pt modelId="{3AA78979-64A1-4AF1-8455-E55D543421F8}" type="sibTrans" cxnId="{678E02D7-9514-467E-B4D1-DC9153E111A9}">
      <dgm:prSet/>
      <dgm:spPr/>
      <dgm:t>
        <a:bodyPr/>
        <a:lstStyle/>
        <a:p>
          <a:endParaRPr lang="ru-RU"/>
        </a:p>
      </dgm:t>
    </dgm:pt>
    <dgm:pt modelId="{E03796D4-AD7F-45C4-8F23-99E61FEDAA4D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Метали середньої активності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10154F4-5A1C-4D1B-9089-DE6EFE4A26DF}" type="parTrans" cxnId="{5AF7BAEF-1ECF-4BA5-88B0-8615470C2742}">
      <dgm:prSet/>
      <dgm:spPr/>
      <dgm:t>
        <a:bodyPr/>
        <a:lstStyle/>
        <a:p>
          <a:endParaRPr lang="ru-RU"/>
        </a:p>
      </dgm:t>
    </dgm:pt>
    <dgm:pt modelId="{BD9BD906-3139-4CF6-A15D-C2E81D25E840}" type="sibTrans" cxnId="{5AF7BAEF-1ECF-4BA5-88B0-8615470C2742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96E7B61-EA68-44EF-B1D7-04E3C8EAE604}">
      <dgm:prSet phldrT="[Текст]"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C</a:t>
          </a:r>
          <a:r>
            <a:rPr lang="uk-UA" b="1" dirty="0" err="1">
              <a:latin typeface="Arial" pitchFamily="34" charset="0"/>
              <a:cs typeface="Arial" pitchFamily="34" charset="0"/>
            </a:rPr>
            <a:t>іль</a:t>
          </a:r>
          <a:r>
            <a:rPr lang="uk-UA" b="1" dirty="0">
              <a:latin typeface="Arial" pitchFamily="34" charset="0"/>
              <a:cs typeface="Arial" pitchFamily="34" charset="0"/>
            </a:rPr>
            <a:t>, вода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FE7D9E2-D5D8-457A-8239-8810D96EFFC9}" type="parTrans" cxnId="{AD36DDA8-16BC-4308-A84B-E798C7868643}">
      <dgm:prSet/>
      <dgm:spPr/>
      <dgm:t>
        <a:bodyPr/>
        <a:lstStyle/>
        <a:p>
          <a:endParaRPr lang="ru-RU"/>
        </a:p>
      </dgm:t>
    </dgm:pt>
    <dgm:pt modelId="{35288D14-B4B1-4870-9795-40B54713B6D1}" type="sibTrans" cxnId="{AD36DDA8-16BC-4308-A84B-E798C7868643}">
      <dgm:prSet/>
      <dgm:spPr/>
      <dgm:t>
        <a:bodyPr/>
        <a:lstStyle/>
        <a:p>
          <a:endParaRPr lang="ru-RU"/>
        </a:p>
      </dgm:t>
    </dgm:pt>
    <dgm:pt modelId="{441A06C5-0DC9-44C9-ABA3-2A1760035C75}">
      <dgm:prSet phldrT="[Текст]"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S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54AE43A-FB30-4CF4-AABF-7EAF159E8EA6}" type="parTrans" cxnId="{63821396-6BCF-46D5-9AB4-DC3C4BCEC70A}">
      <dgm:prSet/>
      <dgm:spPr/>
      <dgm:t>
        <a:bodyPr/>
        <a:lstStyle/>
        <a:p>
          <a:endParaRPr lang="ru-RU"/>
        </a:p>
      </dgm:t>
    </dgm:pt>
    <dgm:pt modelId="{DBE9E76E-2294-4441-AF37-90B11FEC59B4}" type="sibTrans" cxnId="{63821396-6BCF-46D5-9AB4-DC3C4BCEC70A}">
      <dgm:prSet/>
      <dgm:spPr/>
      <dgm:t>
        <a:bodyPr/>
        <a:lstStyle/>
        <a:p>
          <a:endParaRPr lang="ru-RU"/>
        </a:p>
      </dgm:t>
    </dgm:pt>
    <dgm:pt modelId="{57028F8F-F4C4-4920-9CE7-BFCA81769C72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Активні метали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5BD5CFF-045F-4743-A2CC-230BCC984696}" type="parTrans" cxnId="{8E4A4C89-AE58-4EC4-B026-04E73148C3A1}">
      <dgm:prSet/>
      <dgm:spPr/>
      <dgm:t>
        <a:bodyPr/>
        <a:lstStyle/>
        <a:p>
          <a:endParaRPr lang="ru-RU"/>
        </a:p>
      </dgm:t>
    </dgm:pt>
    <dgm:pt modelId="{DB571405-F993-4A86-A65B-50272057D4C0}" type="sibTrans" cxnId="{8E4A4C89-AE58-4EC4-B026-04E73148C3A1}">
      <dgm:prSet/>
      <dgm:spPr/>
      <dgm:t>
        <a:bodyPr/>
        <a:lstStyle/>
        <a:p>
          <a:endParaRPr lang="ru-RU"/>
        </a:p>
      </dgm:t>
    </dgm:pt>
    <dgm:pt modelId="{DFFA13D9-2E10-408D-84AA-7FDAB304BA81}">
      <dgm:prSet phldrT="[Текст]"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C</a:t>
          </a:r>
          <a:r>
            <a:rPr lang="uk-UA" b="1" dirty="0" err="1">
              <a:latin typeface="Arial" pitchFamily="34" charset="0"/>
              <a:cs typeface="Arial" pitchFamily="34" charset="0"/>
            </a:rPr>
            <a:t>іль</a:t>
          </a:r>
          <a:r>
            <a:rPr lang="uk-UA" b="1" dirty="0">
              <a:latin typeface="Arial" pitchFamily="34" charset="0"/>
              <a:cs typeface="Arial" pitchFamily="34" charset="0"/>
            </a:rPr>
            <a:t>, вода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5AC8376-BD5F-497B-A72E-25DA67AD56BE}" type="parTrans" cxnId="{571E5268-66E5-4E0B-9676-D7D7A4E98F21}">
      <dgm:prSet/>
      <dgm:spPr/>
      <dgm:t>
        <a:bodyPr/>
        <a:lstStyle/>
        <a:p>
          <a:endParaRPr lang="ru-RU"/>
        </a:p>
      </dgm:t>
    </dgm:pt>
    <dgm:pt modelId="{FA121EEF-96B0-49EB-BAE5-B78B5DEE8D32}" type="sibTrans" cxnId="{571E5268-66E5-4E0B-9676-D7D7A4E98F21}">
      <dgm:prSet/>
      <dgm:spPr/>
      <dgm:t>
        <a:bodyPr/>
        <a:lstStyle/>
        <a:p>
          <a:endParaRPr lang="ru-RU"/>
        </a:p>
      </dgm:t>
    </dgm:pt>
    <dgm:pt modelId="{CEC57804-4B33-4339-97C9-CF46A07C7EC9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Н</a:t>
          </a:r>
          <a:r>
            <a:rPr lang="uk-UA" b="1" baseline="-25000" dirty="0">
              <a:latin typeface="Arial" pitchFamily="34" charset="0"/>
              <a:cs typeface="Arial" pitchFamily="34" charset="0"/>
            </a:rPr>
            <a:t>2</a:t>
          </a:r>
          <a:r>
            <a:rPr lang="en-US" b="1" dirty="0">
              <a:latin typeface="Arial" pitchFamily="34" charset="0"/>
              <a:cs typeface="Arial" pitchFamily="34" charset="0"/>
            </a:rPr>
            <a:t>S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C6ED96F-1DCA-4BBE-B7C2-1D5D3C924711}" type="parTrans" cxnId="{AAAC2B4B-A465-439C-8497-F946F6D63969}">
      <dgm:prSet/>
      <dgm:spPr/>
      <dgm:t>
        <a:bodyPr/>
        <a:lstStyle/>
        <a:p>
          <a:endParaRPr lang="ru-RU"/>
        </a:p>
      </dgm:t>
    </dgm:pt>
    <dgm:pt modelId="{D3596D33-B2CE-4269-AA77-54D05043C064}" type="sibTrans" cxnId="{AAAC2B4B-A465-439C-8497-F946F6D63969}">
      <dgm:prSet/>
      <dgm:spPr/>
      <dgm:t>
        <a:bodyPr/>
        <a:lstStyle/>
        <a:p>
          <a:endParaRPr lang="ru-RU"/>
        </a:p>
      </dgm:t>
    </dgm:pt>
    <dgm:pt modelId="{B7670EA5-B72E-413D-B849-AB314A62CA27}" type="pres">
      <dgm:prSet presAssocID="{755233EC-0A8D-4668-B77B-38B8A58458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E9798-7938-4B4D-8586-B68EC8666997}" type="pres">
      <dgm:prSet presAssocID="{755233EC-0A8D-4668-B77B-38B8A5845827}" presName="tSp" presStyleCnt="0"/>
      <dgm:spPr/>
      <dgm:t>
        <a:bodyPr/>
        <a:lstStyle/>
        <a:p>
          <a:endParaRPr lang="ru-RU"/>
        </a:p>
      </dgm:t>
    </dgm:pt>
    <dgm:pt modelId="{9163BED8-DC95-4435-839A-7B2086322305}" type="pres">
      <dgm:prSet presAssocID="{755233EC-0A8D-4668-B77B-38B8A5845827}" presName="bSp" presStyleCnt="0"/>
      <dgm:spPr/>
      <dgm:t>
        <a:bodyPr/>
        <a:lstStyle/>
        <a:p>
          <a:endParaRPr lang="ru-RU"/>
        </a:p>
      </dgm:t>
    </dgm:pt>
    <dgm:pt modelId="{471B837E-3038-4114-BE30-4574C99E007F}" type="pres">
      <dgm:prSet presAssocID="{755233EC-0A8D-4668-B77B-38B8A5845827}" presName="process" presStyleCnt="0"/>
      <dgm:spPr/>
      <dgm:t>
        <a:bodyPr/>
        <a:lstStyle/>
        <a:p>
          <a:endParaRPr lang="ru-RU"/>
        </a:p>
      </dgm:t>
    </dgm:pt>
    <dgm:pt modelId="{983F8D86-FE82-498E-8671-A1FBAB25D4E0}" type="pres">
      <dgm:prSet presAssocID="{2D98D211-EF70-4D3F-92D1-FAE251A809A4}" presName="composite1" presStyleCnt="0"/>
      <dgm:spPr/>
      <dgm:t>
        <a:bodyPr/>
        <a:lstStyle/>
        <a:p>
          <a:endParaRPr lang="ru-RU"/>
        </a:p>
      </dgm:t>
    </dgm:pt>
    <dgm:pt modelId="{1983C51E-B0B6-46E8-9F27-7C9999173821}" type="pres">
      <dgm:prSet presAssocID="{2D98D211-EF70-4D3F-92D1-FAE251A809A4}" presName="dummyNode1" presStyleLbl="node1" presStyleIdx="0" presStyleCnt="3"/>
      <dgm:spPr/>
      <dgm:t>
        <a:bodyPr/>
        <a:lstStyle/>
        <a:p>
          <a:endParaRPr lang="ru-RU"/>
        </a:p>
      </dgm:t>
    </dgm:pt>
    <dgm:pt modelId="{6F4CC19E-0B63-4A81-9E20-5FB99F1DDAEF}" type="pres">
      <dgm:prSet presAssocID="{2D98D211-EF70-4D3F-92D1-FAE251A809A4}" presName="childNode1" presStyleLbl="bgAcc1" presStyleIdx="0" presStyleCnt="3" custLinFactNeighborX="-46" custLinFactNeighborY="-1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D1F42-144C-4B08-887B-1DFD41EAFC9B}" type="pres">
      <dgm:prSet presAssocID="{2D98D211-EF70-4D3F-92D1-FAE251A809A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CE73D-B353-4CAE-9783-C43B4FC4341A}" type="pres">
      <dgm:prSet presAssocID="{2D98D211-EF70-4D3F-92D1-FAE251A809A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3DBA6-4B91-45CB-BB66-1742261727C4}" type="pres">
      <dgm:prSet presAssocID="{2D98D211-EF70-4D3F-92D1-FAE251A809A4}" presName="connSite1" presStyleCnt="0"/>
      <dgm:spPr/>
      <dgm:t>
        <a:bodyPr/>
        <a:lstStyle/>
        <a:p>
          <a:endParaRPr lang="ru-RU"/>
        </a:p>
      </dgm:t>
    </dgm:pt>
    <dgm:pt modelId="{333E6C1B-A76F-4F25-A7CB-37FF1D28C1D2}" type="pres">
      <dgm:prSet presAssocID="{6AC3ED1E-5C45-4505-941B-3F671DC19E94}" presName="Name9" presStyleLbl="sibTrans2D1" presStyleIdx="0" presStyleCnt="2"/>
      <dgm:spPr/>
      <dgm:t>
        <a:bodyPr/>
        <a:lstStyle/>
        <a:p>
          <a:endParaRPr lang="ru-RU"/>
        </a:p>
      </dgm:t>
    </dgm:pt>
    <dgm:pt modelId="{9EB2D78A-A2EC-4461-9AD1-0615D6465BAB}" type="pres">
      <dgm:prSet presAssocID="{E03796D4-AD7F-45C4-8F23-99E61FEDAA4D}" presName="composite2" presStyleCnt="0"/>
      <dgm:spPr/>
      <dgm:t>
        <a:bodyPr/>
        <a:lstStyle/>
        <a:p>
          <a:endParaRPr lang="ru-RU"/>
        </a:p>
      </dgm:t>
    </dgm:pt>
    <dgm:pt modelId="{E7A68CF9-1896-4866-B8CE-36A2923FA067}" type="pres">
      <dgm:prSet presAssocID="{E03796D4-AD7F-45C4-8F23-99E61FEDAA4D}" presName="dummyNode2" presStyleLbl="node1" presStyleIdx="0" presStyleCnt="3"/>
      <dgm:spPr/>
      <dgm:t>
        <a:bodyPr/>
        <a:lstStyle/>
        <a:p>
          <a:endParaRPr lang="ru-RU"/>
        </a:p>
      </dgm:t>
    </dgm:pt>
    <dgm:pt modelId="{BF52584B-374E-4421-A2FD-C8C5FB850BA3}" type="pres">
      <dgm:prSet presAssocID="{E03796D4-AD7F-45C4-8F23-99E61FEDAA4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20A52-45D9-482F-B0ED-92084216DBAA}" type="pres">
      <dgm:prSet presAssocID="{E03796D4-AD7F-45C4-8F23-99E61FEDAA4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C0F0F-5393-4A78-9965-9BBB46FF2171}" type="pres">
      <dgm:prSet presAssocID="{E03796D4-AD7F-45C4-8F23-99E61FEDAA4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CEEAE-CCAC-477A-AA73-D7766477DFE0}" type="pres">
      <dgm:prSet presAssocID="{E03796D4-AD7F-45C4-8F23-99E61FEDAA4D}" presName="connSite2" presStyleCnt="0"/>
      <dgm:spPr/>
      <dgm:t>
        <a:bodyPr/>
        <a:lstStyle/>
        <a:p>
          <a:endParaRPr lang="ru-RU"/>
        </a:p>
      </dgm:t>
    </dgm:pt>
    <dgm:pt modelId="{89554B11-24A0-45FD-9F47-C253960C3415}" type="pres">
      <dgm:prSet presAssocID="{BD9BD906-3139-4CF6-A15D-C2E81D25E840}" presName="Name18" presStyleLbl="sibTrans2D1" presStyleIdx="1" presStyleCnt="2"/>
      <dgm:spPr/>
      <dgm:t>
        <a:bodyPr/>
        <a:lstStyle/>
        <a:p>
          <a:endParaRPr lang="ru-RU"/>
        </a:p>
      </dgm:t>
    </dgm:pt>
    <dgm:pt modelId="{F9AB308C-BEDB-40F3-B8F9-532678122936}" type="pres">
      <dgm:prSet presAssocID="{57028F8F-F4C4-4920-9CE7-BFCA81769C72}" presName="composite1" presStyleCnt="0"/>
      <dgm:spPr/>
      <dgm:t>
        <a:bodyPr/>
        <a:lstStyle/>
        <a:p>
          <a:endParaRPr lang="ru-RU"/>
        </a:p>
      </dgm:t>
    </dgm:pt>
    <dgm:pt modelId="{82F29984-6191-4317-991D-40433DFEF93C}" type="pres">
      <dgm:prSet presAssocID="{57028F8F-F4C4-4920-9CE7-BFCA81769C72}" presName="dummyNode1" presStyleLbl="node1" presStyleIdx="1" presStyleCnt="3"/>
      <dgm:spPr/>
      <dgm:t>
        <a:bodyPr/>
        <a:lstStyle/>
        <a:p>
          <a:endParaRPr lang="ru-RU"/>
        </a:p>
      </dgm:t>
    </dgm:pt>
    <dgm:pt modelId="{556CE326-C20E-410C-9DD3-59E16C8ACDE3}" type="pres">
      <dgm:prSet presAssocID="{57028F8F-F4C4-4920-9CE7-BFCA81769C7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9510B-9387-4D03-912C-4A7FE6CC08CF}" type="pres">
      <dgm:prSet presAssocID="{57028F8F-F4C4-4920-9CE7-BFCA81769C7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E8A2D-BB04-4591-B8A5-C2C479410145}" type="pres">
      <dgm:prSet presAssocID="{57028F8F-F4C4-4920-9CE7-BFCA81769C7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71BE2-E353-4859-9520-CB395FA1D561}" type="pres">
      <dgm:prSet presAssocID="{57028F8F-F4C4-4920-9CE7-BFCA81769C72}" presName="connSite1" presStyleCnt="0"/>
      <dgm:spPr/>
      <dgm:t>
        <a:bodyPr/>
        <a:lstStyle/>
        <a:p>
          <a:endParaRPr lang="ru-RU"/>
        </a:p>
      </dgm:t>
    </dgm:pt>
  </dgm:ptLst>
  <dgm:cxnLst>
    <dgm:cxn modelId="{8E4A4C89-AE58-4EC4-B026-04E73148C3A1}" srcId="{755233EC-0A8D-4668-B77B-38B8A5845827}" destId="{57028F8F-F4C4-4920-9CE7-BFCA81769C72}" srcOrd="2" destOrd="0" parTransId="{F5BD5CFF-045F-4743-A2CC-230BCC984696}" sibTransId="{DB571405-F993-4A86-A65B-50272057D4C0}"/>
    <dgm:cxn modelId="{40077325-932B-49A8-B8E8-5C3778CD22D9}" srcId="{755233EC-0A8D-4668-B77B-38B8A5845827}" destId="{2D98D211-EF70-4D3F-92D1-FAE251A809A4}" srcOrd="0" destOrd="0" parTransId="{042CF7D5-1641-4E01-BDD2-94B10BF64C4C}" sibTransId="{6AC3ED1E-5C45-4505-941B-3F671DC19E94}"/>
    <dgm:cxn modelId="{63821396-6BCF-46D5-9AB4-DC3C4BCEC70A}" srcId="{E03796D4-AD7F-45C4-8F23-99E61FEDAA4D}" destId="{441A06C5-0DC9-44C9-ABA3-2A1760035C75}" srcOrd="1" destOrd="0" parTransId="{054AE43A-FB30-4CF4-AABF-7EAF159E8EA6}" sibTransId="{DBE9E76E-2294-4441-AF37-90B11FEC59B4}"/>
    <dgm:cxn modelId="{5AF7BAEF-1ECF-4BA5-88B0-8615470C2742}" srcId="{755233EC-0A8D-4668-B77B-38B8A5845827}" destId="{E03796D4-AD7F-45C4-8F23-99E61FEDAA4D}" srcOrd="1" destOrd="0" parTransId="{910154F4-5A1C-4D1B-9089-DE6EFE4A26DF}" sibTransId="{BD9BD906-3139-4CF6-A15D-C2E81D25E840}"/>
    <dgm:cxn modelId="{678E02D7-9514-467E-B4D1-DC9153E111A9}" srcId="{2D98D211-EF70-4D3F-92D1-FAE251A809A4}" destId="{414C4FFE-DA1E-427A-8223-8CCA859F5749}" srcOrd="1" destOrd="0" parTransId="{2B4EFD6E-53F6-45EA-B6F5-92F58DF7C23D}" sibTransId="{3AA78979-64A1-4AF1-8455-E55D543421F8}"/>
    <dgm:cxn modelId="{E41CF1C8-2870-494C-85F0-159A63A3B17B}" type="presOf" srcId="{2D98D211-EF70-4D3F-92D1-FAE251A809A4}" destId="{A46CE73D-B353-4CAE-9783-C43B4FC4341A}" srcOrd="0" destOrd="0" presId="urn:microsoft.com/office/officeart/2005/8/layout/hProcess4"/>
    <dgm:cxn modelId="{71DDF656-70A0-4F16-B34B-FA2CCB7E6415}" type="presOf" srcId="{755233EC-0A8D-4668-B77B-38B8A5845827}" destId="{B7670EA5-B72E-413D-B849-AB314A62CA27}" srcOrd="0" destOrd="0" presId="urn:microsoft.com/office/officeart/2005/8/layout/hProcess4"/>
    <dgm:cxn modelId="{CC4AB2C1-5E6E-42C1-8BF9-E8AB2B518F80}" type="presOf" srcId="{BD9BD906-3139-4CF6-A15D-C2E81D25E840}" destId="{89554B11-24A0-45FD-9F47-C253960C3415}" srcOrd="0" destOrd="0" presId="urn:microsoft.com/office/officeart/2005/8/layout/hProcess4"/>
    <dgm:cxn modelId="{0D4980FF-63A0-4A54-AC25-645C3ACA6A16}" type="presOf" srcId="{441A06C5-0DC9-44C9-ABA3-2A1760035C75}" destId="{BF52584B-374E-4421-A2FD-C8C5FB850BA3}" srcOrd="0" destOrd="1" presId="urn:microsoft.com/office/officeart/2005/8/layout/hProcess4"/>
    <dgm:cxn modelId="{2DE2CB9D-7D69-47B2-985D-73FB0305E0AB}" type="presOf" srcId="{414C4FFE-DA1E-427A-8223-8CCA859F5749}" destId="{6F4CC19E-0B63-4A81-9E20-5FB99F1DDAEF}" srcOrd="0" destOrd="1" presId="urn:microsoft.com/office/officeart/2005/8/layout/hProcess4"/>
    <dgm:cxn modelId="{7CD4654C-75BB-4991-A85C-916EE31218B5}" type="presOf" srcId="{DFFA13D9-2E10-408D-84AA-7FDAB304BA81}" destId="{556CE326-C20E-410C-9DD3-59E16C8ACDE3}" srcOrd="0" destOrd="0" presId="urn:microsoft.com/office/officeart/2005/8/layout/hProcess4"/>
    <dgm:cxn modelId="{8678B4C6-0890-4F48-A368-3D3A0148ABC7}" type="presOf" srcId="{CEC57804-4B33-4339-97C9-CF46A07C7EC9}" destId="{BAA9510B-9387-4D03-912C-4A7FE6CC08CF}" srcOrd="1" destOrd="1" presId="urn:microsoft.com/office/officeart/2005/8/layout/hProcess4"/>
    <dgm:cxn modelId="{DEC1D3DF-187A-44A3-8CAE-C855DBC3C479}" type="presOf" srcId="{CEC57804-4B33-4339-97C9-CF46A07C7EC9}" destId="{556CE326-C20E-410C-9DD3-59E16C8ACDE3}" srcOrd="0" destOrd="1" presId="urn:microsoft.com/office/officeart/2005/8/layout/hProcess4"/>
    <dgm:cxn modelId="{AD36DDA8-16BC-4308-A84B-E798C7868643}" srcId="{E03796D4-AD7F-45C4-8F23-99E61FEDAA4D}" destId="{796E7B61-EA68-44EF-B1D7-04E3C8EAE604}" srcOrd="0" destOrd="0" parTransId="{1FE7D9E2-D5D8-457A-8239-8810D96EFFC9}" sibTransId="{35288D14-B4B1-4870-9795-40B54713B6D1}"/>
    <dgm:cxn modelId="{1D33FF06-4609-4AC1-AF6E-7B5B96FBDD39}" type="presOf" srcId="{441A06C5-0DC9-44C9-ABA3-2A1760035C75}" destId="{72C20A52-45D9-482F-B0ED-92084216DBAA}" srcOrd="1" destOrd="1" presId="urn:microsoft.com/office/officeart/2005/8/layout/hProcess4"/>
    <dgm:cxn modelId="{571E5268-66E5-4E0B-9676-D7D7A4E98F21}" srcId="{57028F8F-F4C4-4920-9CE7-BFCA81769C72}" destId="{DFFA13D9-2E10-408D-84AA-7FDAB304BA81}" srcOrd="0" destOrd="0" parTransId="{95AC8376-BD5F-497B-A72E-25DA67AD56BE}" sibTransId="{FA121EEF-96B0-49EB-BAE5-B78B5DEE8D32}"/>
    <dgm:cxn modelId="{DB279A42-9629-4542-A9A1-BFC1F26B3125}" type="presOf" srcId="{414C4FFE-DA1E-427A-8223-8CCA859F5749}" destId="{AD0D1F42-144C-4B08-887B-1DFD41EAFC9B}" srcOrd="1" destOrd="1" presId="urn:microsoft.com/office/officeart/2005/8/layout/hProcess4"/>
    <dgm:cxn modelId="{5A8D0262-14A4-4396-A9DF-999D037BEC6A}" srcId="{2D98D211-EF70-4D3F-92D1-FAE251A809A4}" destId="{CA0F0BE6-33D2-4E1E-8BDD-F965882A09D4}" srcOrd="0" destOrd="0" parTransId="{5DD60CC9-D577-4432-B1B6-6F355B60C7A2}" sibTransId="{B5640166-CF4F-449E-A03D-D7CA9B8AFE3E}"/>
    <dgm:cxn modelId="{2CC2E614-5344-44D5-BF77-1DEB09AA4CED}" type="presOf" srcId="{CA0F0BE6-33D2-4E1E-8BDD-F965882A09D4}" destId="{AD0D1F42-144C-4B08-887B-1DFD41EAFC9B}" srcOrd="1" destOrd="0" presId="urn:microsoft.com/office/officeart/2005/8/layout/hProcess4"/>
    <dgm:cxn modelId="{19EBC3D0-ADAE-4453-B3AA-2EA5384F77EC}" type="presOf" srcId="{57028F8F-F4C4-4920-9CE7-BFCA81769C72}" destId="{786E8A2D-BB04-4591-B8A5-C2C479410145}" srcOrd="0" destOrd="0" presId="urn:microsoft.com/office/officeart/2005/8/layout/hProcess4"/>
    <dgm:cxn modelId="{FBCAF8FA-22E7-4831-9464-750E3CF185D2}" type="presOf" srcId="{796E7B61-EA68-44EF-B1D7-04E3C8EAE604}" destId="{BF52584B-374E-4421-A2FD-C8C5FB850BA3}" srcOrd="0" destOrd="0" presId="urn:microsoft.com/office/officeart/2005/8/layout/hProcess4"/>
    <dgm:cxn modelId="{58C9F707-A79E-4071-B955-C15AAD22F0A0}" type="presOf" srcId="{6AC3ED1E-5C45-4505-941B-3F671DC19E94}" destId="{333E6C1B-A76F-4F25-A7CB-37FF1D28C1D2}" srcOrd="0" destOrd="0" presId="urn:microsoft.com/office/officeart/2005/8/layout/hProcess4"/>
    <dgm:cxn modelId="{4F4AEC0D-47EB-4437-9C8C-708ADB27B0AE}" type="presOf" srcId="{CA0F0BE6-33D2-4E1E-8BDD-F965882A09D4}" destId="{6F4CC19E-0B63-4A81-9E20-5FB99F1DDAEF}" srcOrd="0" destOrd="0" presId="urn:microsoft.com/office/officeart/2005/8/layout/hProcess4"/>
    <dgm:cxn modelId="{AAAC2B4B-A465-439C-8497-F946F6D63969}" srcId="{57028F8F-F4C4-4920-9CE7-BFCA81769C72}" destId="{CEC57804-4B33-4339-97C9-CF46A07C7EC9}" srcOrd="1" destOrd="0" parTransId="{EC6ED96F-1DCA-4BBE-B7C2-1D5D3C924711}" sibTransId="{D3596D33-B2CE-4269-AA77-54D05043C064}"/>
    <dgm:cxn modelId="{66A365B0-6C54-47C2-A9B2-DAF206AB4088}" type="presOf" srcId="{E03796D4-AD7F-45C4-8F23-99E61FEDAA4D}" destId="{4C0C0F0F-5393-4A78-9965-9BBB46FF2171}" srcOrd="0" destOrd="0" presId="urn:microsoft.com/office/officeart/2005/8/layout/hProcess4"/>
    <dgm:cxn modelId="{9DAFAF7A-9440-453F-984E-B68ED4ED4D22}" type="presOf" srcId="{796E7B61-EA68-44EF-B1D7-04E3C8EAE604}" destId="{72C20A52-45D9-482F-B0ED-92084216DBAA}" srcOrd="1" destOrd="0" presId="urn:microsoft.com/office/officeart/2005/8/layout/hProcess4"/>
    <dgm:cxn modelId="{2B947818-662B-44AE-BB03-6F1C0987CA80}" type="presOf" srcId="{DFFA13D9-2E10-408D-84AA-7FDAB304BA81}" destId="{BAA9510B-9387-4D03-912C-4A7FE6CC08CF}" srcOrd="1" destOrd="0" presId="urn:microsoft.com/office/officeart/2005/8/layout/hProcess4"/>
    <dgm:cxn modelId="{478DF9B1-E042-4C4D-A645-169A7F262C9E}" type="presParOf" srcId="{B7670EA5-B72E-413D-B849-AB314A62CA27}" destId="{22EE9798-7938-4B4D-8586-B68EC8666997}" srcOrd="0" destOrd="0" presId="urn:microsoft.com/office/officeart/2005/8/layout/hProcess4"/>
    <dgm:cxn modelId="{F104BA10-054A-44FD-AF9A-918C5382ABA8}" type="presParOf" srcId="{B7670EA5-B72E-413D-B849-AB314A62CA27}" destId="{9163BED8-DC95-4435-839A-7B2086322305}" srcOrd="1" destOrd="0" presId="urn:microsoft.com/office/officeart/2005/8/layout/hProcess4"/>
    <dgm:cxn modelId="{1FD8902F-9FCF-4211-B756-5A9F4BC40FE7}" type="presParOf" srcId="{B7670EA5-B72E-413D-B849-AB314A62CA27}" destId="{471B837E-3038-4114-BE30-4574C99E007F}" srcOrd="2" destOrd="0" presId="urn:microsoft.com/office/officeart/2005/8/layout/hProcess4"/>
    <dgm:cxn modelId="{F9AB27C5-01C8-48BE-9E87-F5C5C8003949}" type="presParOf" srcId="{471B837E-3038-4114-BE30-4574C99E007F}" destId="{983F8D86-FE82-498E-8671-A1FBAB25D4E0}" srcOrd="0" destOrd="0" presId="urn:microsoft.com/office/officeart/2005/8/layout/hProcess4"/>
    <dgm:cxn modelId="{939BD4B2-7561-42C5-82CB-96755AC49DF3}" type="presParOf" srcId="{983F8D86-FE82-498E-8671-A1FBAB25D4E0}" destId="{1983C51E-B0B6-46E8-9F27-7C9999173821}" srcOrd="0" destOrd="0" presId="urn:microsoft.com/office/officeart/2005/8/layout/hProcess4"/>
    <dgm:cxn modelId="{17E4B91B-32B1-4521-85E1-63AE0F5E8832}" type="presParOf" srcId="{983F8D86-FE82-498E-8671-A1FBAB25D4E0}" destId="{6F4CC19E-0B63-4A81-9E20-5FB99F1DDAEF}" srcOrd="1" destOrd="0" presId="urn:microsoft.com/office/officeart/2005/8/layout/hProcess4"/>
    <dgm:cxn modelId="{7E20783B-0902-415C-9D4C-D576F3FC4588}" type="presParOf" srcId="{983F8D86-FE82-498E-8671-A1FBAB25D4E0}" destId="{AD0D1F42-144C-4B08-887B-1DFD41EAFC9B}" srcOrd="2" destOrd="0" presId="urn:microsoft.com/office/officeart/2005/8/layout/hProcess4"/>
    <dgm:cxn modelId="{10E6D829-0D3B-44E6-B8DB-21219F392DAB}" type="presParOf" srcId="{983F8D86-FE82-498E-8671-A1FBAB25D4E0}" destId="{A46CE73D-B353-4CAE-9783-C43B4FC4341A}" srcOrd="3" destOrd="0" presId="urn:microsoft.com/office/officeart/2005/8/layout/hProcess4"/>
    <dgm:cxn modelId="{D7A80D97-E070-4BAC-8F49-4D4709AF8301}" type="presParOf" srcId="{983F8D86-FE82-498E-8671-A1FBAB25D4E0}" destId="{5A63DBA6-4B91-45CB-BB66-1742261727C4}" srcOrd="4" destOrd="0" presId="urn:microsoft.com/office/officeart/2005/8/layout/hProcess4"/>
    <dgm:cxn modelId="{65B2CB60-5BFF-4F7C-AFCF-1AD409A53BD6}" type="presParOf" srcId="{471B837E-3038-4114-BE30-4574C99E007F}" destId="{333E6C1B-A76F-4F25-A7CB-37FF1D28C1D2}" srcOrd="1" destOrd="0" presId="urn:microsoft.com/office/officeart/2005/8/layout/hProcess4"/>
    <dgm:cxn modelId="{C30BB8D4-1398-4505-A43B-1D6287D6BC41}" type="presParOf" srcId="{471B837E-3038-4114-BE30-4574C99E007F}" destId="{9EB2D78A-A2EC-4461-9AD1-0615D6465BAB}" srcOrd="2" destOrd="0" presId="urn:microsoft.com/office/officeart/2005/8/layout/hProcess4"/>
    <dgm:cxn modelId="{509B2F23-C4A2-45AA-AA32-5DEE60589749}" type="presParOf" srcId="{9EB2D78A-A2EC-4461-9AD1-0615D6465BAB}" destId="{E7A68CF9-1896-4866-B8CE-36A2923FA067}" srcOrd="0" destOrd="0" presId="urn:microsoft.com/office/officeart/2005/8/layout/hProcess4"/>
    <dgm:cxn modelId="{B59E7851-C094-4CF7-958F-E9F3648DF177}" type="presParOf" srcId="{9EB2D78A-A2EC-4461-9AD1-0615D6465BAB}" destId="{BF52584B-374E-4421-A2FD-C8C5FB850BA3}" srcOrd="1" destOrd="0" presId="urn:microsoft.com/office/officeart/2005/8/layout/hProcess4"/>
    <dgm:cxn modelId="{68194980-CA67-4DE4-82E3-7541334BD486}" type="presParOf" srcId="{9EB2D78A-A2EC-4461-9AD1-0615D6465BAB}" destId="{72C20A52-45D9-482F-B0ED-92084216DBAA}" srcOrd="2" destOrd="0" presId="urn:microsoft.com/office/officeart/2005/8/layout/hProcess4"/>
    <dgm:cxn modelId="{17736E14-F951-4783-8647-D7074221FF3B}" type="presParOf" srcId="{9EB2D78A-A2EC-4461-9AD1-0615D6465BAB}" destId="{4C0C0F0F-5393-4A78-9965-9BBB46FF2171}" srcOrd="3" destOrd="0" presId="urn:microsoft.com/office/officeart/2005/8/layout/hProcess4"/>
    <dgm:cxn modelId="{5536D032-0289-456A-806B-D33E1CAC20F4}" type="presParOf" srcId="{9EB2D78A-A2EC-4461-9AD1-0615D6465BAB}" destId="{A21CEEAE-CCAC-477A-AA73-D7766477DFE0}" srcOrd="4" destOrd="0" presId="urn:microsoft.com/office/officeart/2005/8/layout/hProcess4"/>
    <dgm:cxn modelId="{EEBF6A7C-9EFB-48B4-970C-CA8BB7DF93C5}" type="presParOf" srcId="{471B837E-3038-4114-BE30-4574C99E007F}" destId="{89554B11-24A0-45FD-9F47-C253960C3415}" srcOrd="3" destOrd="0" presId="urn:microsoft.com/office/officeart/2005/8/layout/hProcess4"/>
    <dgm:cxn modelId="{1234C2DF-65ED-421A-88B9-1329C78DE76C}" type="presParOf" srcId="{471B837E-3038-4114-BE30-4574C99E007F}" destId="{F9AB308C-BEDB-40F3-B8F9-532678122936}" srcOrd="4" destOrd="0" presId="urn:microsoft.com/office/officeart/2005/8/layout/hProcess4"/>
    <dgm:cxn modelId="{AFD422D5-94DA-4109-ABA8-A22D01C6C432}" type="presParOf" srcId="{F9AB308C-BEDB-40F3-B8F9-532678122936}" destId="{82F29984-6191-4317-991D-40433DFEF93C}" srcOrd="0" destOrd="0" presId="urn:microsoft.com/office/officeart/2005/8/layout/hProcess4"/>
    <dgm:cxn modelId="{32B6575D-74F8-45E0-865B-BF55B64EE0A5}" type="presParOf" srcId="{F9AB308C-BEDB-40F3-B8F9-532678122936}" destId="{556CE326-C20E-410C-9DD3-59E16C8ACDE3}" srcOrd="1" destOrd="0" presId="urn:microsoft.com/office/officeart/2005/8/layout/hProcess4"/>
    <dgm:cxn modelId="{92FE3C31-99AA-44F4-8DC3-1C17CC661AED}" type="presParOf" srcId="{F9AB308C-BEDB-40F3-B8F9-532678122936}" destId="{BAA9510B-9387-4D03-912C-4A7FE6CC08CF}" srcOrd="2" destOrd="0" presId="urn:microsoft.com/office/officeart/2005/8/layout/hProcess4"/>
    <dgm:cxn modelId="{3AA8EC13-BD4C-4745-AC5F-BDC49CF0BDD0}" type="presParOf" srcId="{F9AB308C-BEDB-40F3-B8F9-532678122936}" destId="{786E8A2D-BB04-4591-B8A5-C2C479410145}" srcOrd="3" destOrd="0" presId="urn:microsoft.com/office/officeart/2005/8/layout/hProcess4"/>
    <dgm:cxn modelId="{97F77061-FD0B-45BE-A332-35F7E9AD2CC5}" type="presParOf" srcId="{F9AB308C-BEDB-40F3-B8F9-532678122936}" destId="{6D471BE2-E353-4859-9520-CB395FA1D561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01BC2-46DF-4796-84E2-3A8CFF5A0A20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359E7B-E5DA-41E3-BEB8-48D78D802A5F}">
      <dgm:prSet phldrT="[Текст]"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Сульфітна</a:t>
          </a:r>
          <a:r>
            <a:rPr lang="ru-RU" sz="2400" b="1" dirty="0">
              <a:solidFill>
                <a:srgbClr val="002060"/>
              </a:solidFill>
            </a:rPr>
            <a:t> кислота</a:t>
          </a:r>
        </a:p>
      </dgm:t>
    </dgm:pt>
    <dgm:pt modelId="{403CF001-874E-460E-AEF2-9118287CC325}" type="parTrans" cxnId="{2F2A1354-CCC8-4C93-B2B3-AB14BE897A1E}">
      <dgm:prSet/>
      <dgm:spPr/>
      <dgm:t>
        <a:bodyPr/>
        <a:lstStyle/>
        <a:p>
          <a:endParaRPr lang="ru-RU"/>
        </a:p>
      </dgm:t>
    </dgm:pt>
    <dgm:pt modelId="{51AFE840-8CBB-4732-BCB1-665D564FB702}" type="sibTrans" cxnId="{2F2A1354-CCC8-4C93-B2B3-AB14BE897A1E}">
      <dgm:prSet/>
      <dgm:spPr/>
      <dgm:t>
        <a:bodyPr/>
        <a:lstStyle/>
        <a:p>
          <a:endParaRPr lang="ru-RU"/>
        </a:p>
      </dgm:t>
    </dgm:pt>
    <dgm:pt modelId="{787BF19F-059E-4C29-B721-CA135FFF8F57}">
      <dgm:prSet phldrT="[Текст]"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Магній</a:t>
          </a:r>
          <a:endParaRPr lang="ru-RU" sz="2400" b="1" dirty="0">
            <a:solidFill>
              <a:srgbClr val="002060"/>
            </a:solidFill>
          </a:endParaRPr>
        </a:p>
      </dgm:t>
    </dgm:pt>
    <dgm:pt modelId="{785193FB-FB71-4982-B6CC-508D4858F8B0}" type="parTrans" cxnId="{968B44EE-D6EA-429C-A6DB-15C18E220B8B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3232D914-095F-4B52-8702-0200F3A9C3AF}" type="sibTrans" cxnId="{968B44EE-D6EA-429C-A6DB-15C18E220B8B}">
      <dgm:prSet/>
      <dgm:spPr/>
      <dgm:t>
        <a:bodyPr/>
        <a:lstStyle/>
        <a:p>
          <a:endParaRPr lang="ru-RU"/>
        </a:p>
      </dgm:t>
    </dgm:pt>
    <dgm:pt modelId="{8696B3D2-A6D3-43E2-AE76-75F37A841ABA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Цинк оксид</a:t>
          </a:r>
        </a:p>
      </dgm:t>
    </dgm:pt>
    <dgm:pt modelId="{4392C9F5-600C-49FC-BFCC-CCD135330FB5}" type="parTrans" cxnId="{8B460F20-FED3-4F00-8767-AAD19E4174E7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E8DB8522-3E0F-406F-8C89-A77909278AA4}" type="sibTrans" cxnId="{8B460F20-FED3-4F00-8767-AAD19E4174E7}">
      <dgm:prSet/>
      <dgm:spPr/>
      <dgm:t>
        <a:bodyPr/>
        <a:lstStyle/>
        <a:p>
          <a:endParaRPr lang="ru-RU"/>
        </a:p>
      </dgm:t>
    </dgm:pt>
    <dgm:pt modelId="{EA93ED97-0694-4569-912C-33CA6353B529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Карбон (ІІ) оксид</a:t>
          </a:r>
        </a:p>
      </dgm:t>
    </dgm:pt>
    <dgm:pt modelId="{B575B988-39B5-478A-817C-8CD11E0EF6AD}" type="parTrans" cxnId="{5FC37548-0C45-4F5C-B084-D359D29E53FD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BE9ABA22-5AB0-4EEB-991C-112181CA15DA}" type="sibTrans" cxnId="{5FC37548-0C45-4F5C-B084-D359D29E53FD}">
      <dgm:prSet/>
      <dgm:spPr/>
      <dgm:t>
        <a:bodyPr/>
        <a:lstStyle/>
        <a:p>
          <a:endParaRPr lang="ru-RU"/>
        </a:p>
      </dgm:t>
    </dgm:pt>
    <dgm:pt modelId="{A3FA9D4B-B18E-4B66-91CB-B29466412DE0}">
      <dgm:prSet phldrT="[Текст]"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Натрій</a:t>
          </a:r>
          <a:r>
            <a:rPr lang="ru-RU" sz="2400" b="1" dirty="0">
              <a:solidFill>
                <a:srgbClr val="002060"/>
              </a:solidFill>
            </a:rPr>
            <a:t> хлорид</a:t>
          </a:r>
        </a:p>
      </dgm:t>
    </dgm:pt>
    <dgm:pt modelId="{6BB040AC-980C-4A30-87C6-A9FD3E9B63E4}" type="parTrans" cxnId="{D9614BCB-7E54-448C-BB15-7B38A846F023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1BE1AD0D-41BB-4ACB-B0C7-14DE11872BA6}" type="sibTrans" cxnId="{D9614BCB-7E54-448C-BB15-7B38A846F023}">
      <dgm:prSet/>
      <dgm:spPr/>
      <dgm:t>
        <a:bodyPr/>
        <a:lstStyle/>
        <a:p>
          <a:endParaRPr lang="ru-RU"/>
        </a:p>
      </dgm:t>
    </dgm:pt>
    <dgm:pt modelId="{169CF7B9-1113-43CF-AA7E-C1116D8B8088}">
      <dgm:prSet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Гідроген</a:t>
          </a:r>
          <a:r>
            <a:rPr lang="ru-RU" sz="2400" b="1" dirty="0">
              <a:solidFill>
                <a:srgbClr val="002060"/>
              </a:solidFill>
            </a:rPr>
            <a:t> </a:t>
          </a:r>
          <a:r>
            <a:rPr lang="ru-RU" sz="2400" b="1" dirty="0" err="1">
              <a:solidFill>
                <a:srgbClr val="002060"/>
              </a:solidFill>
            </a:rPr>
            <a:t>сульфід</a:t>
          </a:r>
          <a:endParaRPr lang="ru-RU" sz="2400" b="1" dirty="0">
            <a:solidFill>
              <a:srgbClr val="002060"/>
            </a:solidFill>
          </a:endParaRPr>
        </a:p>
      </dgm:t>
    </dgm:pt>
    <dgm:pt modelId="{B9822B95-F941-4D17-B1A4-F501F8DDC9AE}" type="parTrans" cxnId="{DA3FE6AC-70EA-4B0E-B404-7EAAE949A584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7353D066-0BA5-41FA-B5CF-231C82C9C0EB}" type="sibTrans" cxnId="{DA3FE6AC-70EA-4B0E-B404-7EAAE949A584}">
      <dgm:prSet/>
      <dgm:spPr/>
      <dgm:t>
        <a:bodyPr/>
        <a:lstStyle/>
        <a:p>
          <a:endParaRPr lang="ru-RU"/>
        </a:p>
      </dgm:t>
    </dgm:pt>
    <dgm:pt modelId="{9B173B7F-7BA8-4673-A77F-92B4BE2B33CE}">
      <dgm:prSet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Калій</a:t>
          </a:r>
          <a:r>
            <a:rPr lang="ru-RU" sz="2400" b="1" dirty="0">
              <a:solidFill>
                <a:srgbClr val="002060"/>
              </a:solidFill>
            </a:rPr>
            <a:t> перманганат</a:t>
          </a:r>
        </a:p>
      </dgm:t>
    </dgm:pt>
    <dgm:pt modelId="{240A0E7E-DF4F-4482-A00C-E3B67667D4F8}" type="parTrans" cxnId="{9283F375-AE91-43EB-9ADC-BC81E23491C6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C49C7E9C-3FF3-494A-B76F-6E0645F40065}" type="sibTrans" cxnId="{9283F375-AE91-43EB-9ADC-BC81E23491C6}">
      <dgm:prSet/>
      <dgm:spPr/>
      <dgm:t>
        <a:bodyPr/>
        <a:lstStyle/>
        <a:p>
          <a:endParaRPr lang="ru-RU"/>
        </a:p>
      </dgm:t>
    </dgm:pt>
    <dgm:pt modelId="{12C940D2-AAA6-47D2-B6FC-BCC0D4F0F761}">
      <dgm:prSet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Кальцій</a:t>
          </a:r>
          <a:r>
            <a:rPr lang="ru-RU" sz="2400" b="1" dirty="0">
              <a:solidFill>
                <a:srgbClr val="002060"/>
              </a:solidFill>
            </a:rPr>
            <a:t> карбонат</a:t>
          </a:r>
        </a:p>
      </dgm:t>
    </dgm:pt>
    <dgm:pt modelId="{596B6402-147F-4C14-8E33-8BB0F92C78B6}" type="parTrans" cxnId="{392F5151-0E24-4DD2-8324-8AA90FE6DED3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F9F382E8-ECD9-4AF5-B49F-A949D218DD3E}" type="sibTrans" cxnId="{392F5151-0E24-4DD2-8324-8AA90FE6DED3}">
      <dgm:prSet/>
      <dgm:spPr/>
      <dgm:t>
        <a:bodyPr/>
        <a:lstStyle/>
        <a:p>
          <a:endParaRPr lang="ru-RU"/>
        </a:p>
      </dgm:t>
    </dgm:pt>
    <dgm:pt modelId="{7849C640-26BC-4EF7-9466-7823E6D2A5E2}">
      <dgm:prSet custT="1"/>
      <dgm:spPr/>
      <dgm:t>
        <a:bodyPr/>
        <a:lstStyle/>
        <a:p>
          <a:r>
            <a:rPr lang="ru-RU" sz="2400" b="1" dirty="0" err="1">
              <a:solidFill>
                <a:srgbClr val="002060"/>
              </a:solidFill>
            </a:rPr>
            <a:t>Алюміній</a:t>
          </a:r>
          <a:r>
            <a:rPr lang="ru-RU" sz="2400" b="1" dirty="0">
              <a:solidFill>
                <a:srgbClr val="002060"/>
              </a:solidFill>
            </a:rPr>
            <a:t> </a:t>
          </a:r>
          <a:r>
            <a:rPr lang="ru-RU" sz="2400" b="1" dirty="0" err="1">
              <a:solidFill>
                <a:srgbClr val="002060"/>
              </a:solidFill>
            </a:rPr>
            <a:t>гідроксид</a:t>
          </a:r>
          <a:endParaRPr lang="ru-RU" sz="2400" b="1" dirty="0">
            <a:solidFill>
              <a:srgbClr val="002060"/>
            </a:solidFill>
          </a:endParaRPr>
        </a:p>
      </dgm:t>
    </dgm:pt>
    <dgm:pt modelId="{776FAB21-D7B3-478A-A49F-4A2BB7BE4424}" type="parTrans" cxnId="{B13D0EB5-92C7-4158-82F0-C734545F0E8F}">
      <dgm:prSet custT="1"/>
      <dgm:spPr/>
      <dgm:t>
        <a:bodyPr/>
        <a:lstStyle/>
        <a:p>
          <a:endParaRPr lang="ru-RU" sz="2400" b="1">
            <a:solidFill>
              <a:srgbClr val="002060"/>
            </a:solidFill>
          </a:endParaRPr>
        </a:p>
      </dgm:t>
    </dgm:pt>
    <dgm:pt modelId="{F02959F7-2302-40F0-9D9D-B310227C8232}" type="sibTrans" cxnId="{B13D0EB5-92C7-4158-82F0-C734545F0E8F}">
      <dgm:prSet/>
      <dgm:spPr/>
      <dgm:t>
        <a:bodyPr/>
        <a:lstStyle/>
        <a:p>
          <a:endParaRPr lang="ru-RU"/>
        </a:p>
      </dgm:t>
    </dgm:pt>
    <dgm:pt modelId="{310E1D67-1177-4E63-8A18-4706464DAADD}" type="pres">
      <dgm:prSet presAssocID="{BBD01BC2-46DF-4796-84E2-3A8CFF5A0A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FA6CE-4A35-42C9-ABD6-24CDCDEFCD90}" type="pres">
      <dgm:prSet presAssocID="{01359E7B-E5DA-41E3-BEB8-48D78D802A5F}" presName="centerShape" presStyleLbl="node0" presStyleIdx="0" presStyleCnt="1" custScaleX="188626"/>
      <dgm:spPr/>
      <dgm:t>
        <a:bodyPr/>
        <a:lstStyle/>
        <a:p>
          <a:endParaRPr lang="ru-RU"/>
        </a:p>
      </dgm:t>
    </dgm:pt>
    <dgm:pt modelId="{A0308DF8-BF8A-49FB-8373-5A7AF537C063}" type="pres">
      <dgm:prSet presAssocID="{785193FB-FB71-4982-B6CC-508D4858F8B0}" presName="parTrans" presStyleLbl="sibTrans2D1" presStyleIdx="0" presStyleCnt="8" custScaleX="188626"/>
      <dgm:spPr/>
      <dgm:t>
        <a:bodyPr/>
        <a:lstStyle/>
        <a:p>
          <a:endParaRPr lang="ru-RU"/>
        </a:p>
      </dgm:t>
    </dgm:pt>
    <dgm:pt modelId="{0F8A48A5-D7F9-4DF4-8FE5-9E8C452FAFF1}" type="pres">
      <dgm:prSet presAssocID="{785193FB-FB71-4982-B6CC-508D4858F8B0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752402-641D-428A-B8E7-E7C7D40B9922}" type="pres">
      <dgm:prSet presAssocID="{787BF19F-059E-4C29-B721-CA135FFF8F57}" presName="node" presStyleLbl="node1" presStyleIdx="0" presStyleCnt="8" custScaleX="188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8AFD8-5A6C-4C6D-8A53-85F5DAAD4384}" type="pres">
      <dgm:prSet presAssocID="{4392C9F5-600C-49FC-BFCC-CCD135330FB5}" presName="parTrans" presStyleLbl="sibTrans2D1" presStyleIdx="1" presStyleCnt="8" custScaleX="188626"/>
      <dgm:spPr/>
      <dgm:t>
        <a:bodyPr/>
        <a:lstStyle/>
        <a:p>
          <a:endParaRPr lang="ru-RU"/>
        </a:p>
      </dgm:t>
    </dgm:pt>
    <dgm:pt modelId="{F7794DE9-AD60-466A-88C4-4F315DF14FC8}" type="pres">
      <dgm:prSet presAssocID="{4392C9F5-600C-49FC-BFCC-CCD135330FB5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3B83F49-6D5E-44A2-92F6-CFF569AABE73}" type="pres">
      <dgm:prSet presAssocID="{8696B3D2-A6D3-43E2-AE76-75F37A841ABA}" presName="node" presStyleLbl="node1" presStyleIdx="1" presStyleCnt="8" custScaleX="188626" custRadScaleRad="114390" custRadScaleInc="49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6963C-E1EB-4F87-97EF-1E699266ACE0}" type="pres">
      <dgm:prSet presAssocID="{B575B988-39B5-478A-817C-8CD11E0EF6AD}" presName="parTrans" presStyleLbl="sibTrans2D1" presStyleIdx="2" presStyleCnt="8" custScaleX="188626"/>
      <dgm:spPr/>
      <dgm:t>
        <a:bodyPr/>
        <a:lstStyle/>
        <a:p>
          <a:endParaRPr lang="ru-RU"/>
        </a:p>
      </dgm:t>
    </dgm:pt>
    <dgm:pt modelId="{D23C1C12-E8BB-4826-93B7-117636DC7859}" type="pres">
      <dgm:prSet presAssocID="{B575B988-39B5-478A-817C-8CD11E0EF6A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3BC3C72-695C-4371-94C6-121CB8D7D0E6}" type="pres">
      <dgm:prSet presAssocID="{EA93ED97-0694-4569-912C-33CA6353B529}" presName="node" presStyleLbl="node1" presStyleIdx="2" presStyleCnt="8" custScaleX="188626" custRadScaleRad="128634" custRadScaleInc="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8EDBD-F3F4-487B-884A-F289AC241D08}" type="pres">
      <dgm:prSet presAssocID="{6BB040AC-980C-4A30-87C6-A9FD3E9B63E4}" presName="parTrans" presStyleLbl="sibTrans2D1" presStyleIdx="3" presStyleCnt="8" custScaleX="188626"/>
      <dgm:spPr/>
      <dgm:t>
        <a:bodyPr/>
        <a:lstStyle/>
        <a:p>
          <a:endParaRPr lang="ru-RU"/>
        </a:p>
      </dgm:t>
    </dgm:pt>
    <dgm:pt modelId="{2E538D65-C5AA-4311-8207-1D104FD819C0}" type="pres">
      <dgm:prSet presAssocID="{6BB040AC-980C-4A30-87C6-A9FD3E9B63E4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02CA7A7-1871-425E-872F-C0A746AB3169}" type="pres">
      <dgm:prSet presAssocID="{A3FA9D4B-B18E-4B66-91CB-B29466412DE0}" presName="node" presStyleLbl="node1" presStyleIdx="3" presStyleCnt="8" custScaleX="188626" custRadScaleRad="114891" custRadScaleInc="-48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EC07A-D6B8-489F-84DA-F9E6E7F38FC2}" type="pres">
      <dgm:prSet presAssocID="{B9822B95-F941-4D17-B1A4-F501F8DDC9AE}" presName="parTrans" presStyleLbl="sibTrans2D1" presStyleIdx="4" presStyleCnt="8" custScaleX="188626"/>
      <dgm:spPr/>
      <dgm:t>
        <a:bodyPr/>
        <a:lstStyle/>
        <a:p>
          <a:endParaRPr lang="ru-RU"/>
        </a:p>
      </dgm:t>
    </dgm:pt>
    <dgm:pt modelId="{572002E9-7EB3-40C7-B3BF-5DCFDE31C293}" type="pres">
      <dgm:prSet presAssocID="{B9822B95-F941-4D17-B1A4-F501F8DDC9A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DC6AAC39-B024-4FFD-8FCA-B0D811F6CB93}" type="pres">
      <dgm:prSet presAssocID="{169CF7B9-1113-43CF-AA7E-C1116D8B8088}" presName="node" presStyleLbl="node1" presStyleIdx="4" presStyleCnt="8" custScaleX="188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EF985-CABB-444B-889A-0687E29F11DE}" type="pres">
      <dgm:prSet presAssocID="{240A0E7E-DF4F-4482-A00C-E3B67667D4F8}" presName="parTrans" presStyleLbl="sibTrans2D1" presStyleIdx="5" presStyleCnt="8" custScaleX="188626"/>
      <dgm:spPr/>
      <dgm:t>
        <a:bodyPr/>
        <a:lstStyle/>
        <a:p>
          <a:endParaRPr lang="ru-RU"/>
        </a:p>
      </dgm:t>
    </dgm:pt>
    <dgm:pt modelId="{73ECFF22-E455-4F86-A755-EE106282F2C0}" type="pres">
      <dgm:prSet presAssocID="{240A0E7E-DF4F-4482-A00C-E3B67667D4F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C05D6FD0-DF06-4CD5-86DB-1B3BE174FEFA}" type="pres">
      <dgm:prSet presAssocID="{9B173B7F-7BA8-4673-A77F-92B4BE2B33CE}" presName="node" presStyleLbl="node1" presStyleIdx="5" presStyleCnt="8" custScaleX="188626" custRadScaleRad="109666" custRadScaleInc="48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30C4-EBC8-447D-852C-0CA22B83E06D}" type="pres">
      <dgm:prSet presAssocID="{596B6402-147F-4C14-8E33-8BB0F92C78B6}" presName="parTrans" presStyleLbl="sibTrans2D1" presStyleIdx="6" presStyleCnt="8" custScaleX="188626"/>
      <dgm:spPr/>
      <dgm:t>
        <a:bodyPr/>
        <a:lstStyle/>
        <a:p>
          <a:endParaRPr lang="ru-RU"/>
        </a:p>
      </dgm:t>
    </dgm:pt>
    <dgm:pt modelId="{3BD6697D-6F6F-4844-A3F5-B423273B4A2C}" type="pres">
      <dgm:prSet presAssocID="{596B6402-147F-4C14-8E33-8BB0F92C78B6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44A212F-E0C0-41FB-A898-1A9B3CF22A18}" type="pres">
      <dgm:prSet presAssocID="{12C940D2-AAA6-47D2-B6FC-BCC0D4F0F761}" presName="node" presStyleLbl="node1" presStyleIdx="6" presStyleCnt="8" custScaleX="188626" custRadScaleRad="133558" custRadScaleInc="4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64E7E-500C-49C0-89F1-EEF6C8ED30D2}" type="pres">
      <dgm:prSet presAssocID="{776FAB21-D7B3-478A-A49F-4A2BB7BE4424}" presName="parTrans" presStyleLbl="sibTrans2D1" presStyleIdx="7" presStyleCnt="8" custScaleX="188626"/>
      <dgm:spPr/>
      <dgm:t>
        <a:bodyPr/>
        <a:lstStyle/>
        <a:p>
          <a:endParaRPr lang="ru-RU"/>
        </a:p>
      </dgm:t>
    </dgm:pt>
    <dgm:pt modelId="{EA1FD237-41CD-4FFC-B51C-6B40243D1254}" type="pres">
      <dgm:prSet presAssocID="{776FAB21-D7B3-478A-A49F-4A2BB7BE4424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10D2A84-4823-4CB1-AF69-FBF105BBC092}" type="pres">
      <dgm:prSet presAssocID="{7849C640-26BC-4EF7-9466-7823E6D2A5E2}" presName="node" presStyleLbl="node1" presStyleIdx="7" presStyleCnt="8" custScaleX="188626" custRadScaleRad="110886" custRadScaleInc="-4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86E95-657F-4ED2-8829-0118E264B174}" type="presOf" srcId="{6BB040AC-980C-4A30-87C6-A9FD3E9B63E4}" destId="{2E538D65-C5AA-4311-8207-1D104FD819C0}" srcOrd="1" destOrd="0" presId="urn:microsoft.com/office/officeart/2005/8/layout/radial5"/>
    <dgm:cxn modelId="{A642AB7C-3EC9-4E59-B908-27E6BFFDBE56}" type="presOf" srcId="{01359E7B-E5DA-41E3-BEB8-48D78D802A5F}" destId="{205FA6CE-4A35-42C9-ABD6-24CDCDEFCD90}" srcOrd="0" destOrd="0" presId="urn:microsoft.com/office/officeart/2005/8/layout/radial5"/>
    <dgm:cxn modelId="{C3A291AB-7091-40DB-9ABF-002C972B95E2}" type="presOf" srcId="{9B173B7F-7BA8-4673-A77F-92B4BE2B33CE}" destId="{C05D6FD0-DF06-4CD5-86DB-1B3BE174FEFA}" srcOrd="0" destOrd="0" presId="urn:microsoft.com/office/officeart/2005/8/layout/radial5"/>
    <dgm:cxn modelId="{82D44A5C-1373-4485-A48A-5DAFBADC1B14}" type="presOf" srcId="{B9822B95-F941-4D17-B1A4-F501F8DDC9AE}" destId="{572002E9-7EB3-40C7-B3BF-5DCFDE31C293}" srcOrd="1" destOrd="0" presId="urn:microsoft.com/office/officeart/2005/8/layout/radial5"/>
    <dgm:cxn modelId="{06CB3D98-CEF1-4DE1-BBC3-41FE21C77FE9}" type="presOf" srcId="{240A0E7E-DF4F-4482-A00C-E3B67667D4F8}" destId="{73ECFF22-E455-4F86-A755-EE106282F2C0}" srcOrd="1" destOrd="0" presId="urn:microsoft.com/office/officeart/2005/8/layout/radial5"/>
    <dgm:cxn modelId="{04CFFFE5-8CC0-4C94-97C2-A0212ED5F062}" type="presOf" srcId="{240A0E7E-DF4F-4482-A00C-E3B67667D4F8}" destId="{C91EF985-CABB-444B-889A-0687E29F11DE}" srcOrd="0" destOrd="0" presId="urn:microsoft.com/office/officeart/2005/8/layout/radial5"/>
    <dgm:cxn modelId="{9283F375-AE91-43EB-9ADC-BC81E23491C6}" srcId="{01359E7B-E5DA-41E3-BEB8-48D78D802A5F}" destId="{9B173B7F-7BA8-4673-A77F-92B4BE2B33CE}" srcOrd="5" destOrd="0" parTransId="{240A0E7E-DF4F-4482-A00C-E3B67667D4F8}" sibTransId="{C49C7E9C-3FF3-494A-B76F-6E0645F40065}"/>
    <dgm:cxn modelId="{74C5BDD8-7A3C-444A-ADF0-BDBE488E17E0}" type="presOf" srcId="{8696B3D2-A6D3-43E2-AE76-75F37A841ABA}" destId="{C3B83F49-6D5E-44A2-92F6-CFF569AABE73}" srcOrd="0" destOrd="0" presId="urn:microsoft.com/office/officeart/2005/8/layout/radial5"/>
    <dgm:cxn modelId="{DE25B9AA-E101-4F57-AFEC-D73863E264EF}" type="presOf" srcId="{BBD01BC2-46DF-4796-84E2-3A8CFF5A0A20}" destId="{310E1D67-1177-4E63-8A18-4706464DAADD}" srcOrd="0" destOrd="0" presId="urn:microsoft.com/office/officeart/2005/8/layout/radial5"/>
    <dgm:cxn modelId="{03E51865-1C16-4D2E-9495-1C5763C9EDA4}" type="presOf" srcId="{B9822B95-F941-4D17-B1A4-F501F8DDC9AE}" destId="{B43EC07A-D6B8-489F-84DA-F9E6E7F38FC2}" srcOrd="0" destOrd="0" presId="urn:microsoft.com/office/officeart/2005/8/layout/radial5"/>
    <dgm:cxn modelId="{D9614BCB-7E54-448C-BB15-7B38A846F023}" srcId="{01359E7B-E5DA-41E3-BEB8-48D78D802A5F}" destId="{A3FA9D4B-B18E-4B66-91CB-B29466412DE0}" srcOrd="3" destOrd="0" parTransId="{6BB040AC-980C-4A30-87C6-A9FD3E9B63E4}" sibTransId="{1BE1AD0D-41BB-4ACB-B0C7-14DE11872BA6}"/>
    <dgm:cxn modelId="{A9046A72-0E68-4575-A310-2D046A9C8894}" type="presOf" srcId="{787BF19F-059E-4C29-B721-CA135FFF8F57}" destId="{29752402-641D-428A-B8E7-E7C7D40B9922}" srcOrd="0" destOrd="0" presId="urn:microsoft.com/office/officeart/2005/8/layout/radial5"/>
    <dgm:cxn modelId="{5FC37548-0C45-4F5C-B084-D359D29E53FD}" srcId="{01359E7B-E5DA-41E3-BEB8-48D78D802A5F}" destId="{EA93ED97-0694-4569-912C-33CA6353B529}" srcOrd="2" destOrd="0" parTransId="{B575B988-39B5-478A-817C-8CD11E0EF6AD}" sibTransId="{BE9ABA22-5AB0-4EEB-991C-112181CA15DA}"/>
    <dgm:cxn modelId="{46C0C288-5A18-49FC-9234-E6303F6C4681}" type="presOf" srcId="{596B6402-147F-4C14-8E33-8BB0F92C78B6}" destId="{8FB130C4-EBC8-447D-852C-0CA22B83E06D}" srcOrd="0" destOrd="0" presId="urn:microsoft.com/office/officeart/2005/8/layout/radial5"/>
    <dgm:cxn modelId="{392F5151-0E24-4DD2-8324-8AA90FE6DED3}" srcId="{01359E7B-E5DA-41E3-BEB8-48D78D802A5F}" destId="{12C940D2-AAA6-47D2-B6FC-BCC0D4F0F761}" srcOrd="6" destOrd="0" parTransId="{596B6402-147F-4C14-8E33-8BB0F92C78B6}" sibTransId="{F9F382E8-ECD9-4AF5-B49F-A949D218DD3E}"/>
    <dgm:cxn modelId="{DF858B82-6A43-4D42-8B0D-D6701942CC5E}" type="presOf" srcId="{4392C9F5-600C-49FC-BFCC-CCD135330FB5}" destId="{2148AFD8-5A6C-4C6D-8A53-85F5DAAD4384}" srcOrd="0" destOrd="0" presId="urn:microsoft.com/office/officeart/2005/8/layout/radial5"/>
    <dgm:cxn modelId="{DA3FE6AC-70EA-4B0E-B404-7EAAE949A584}" srcId="{01359E7B-E5DA-41E3-BEB8-48D78D802A5F}" destId="{169CF7B9-1113-43CF-AA7E-C1116D8B8088}" srcOrd="4" destOrd="0" parTransId="{B9822B95-F941-4D17-B1A4-F501F8DDC9AE}" sibTransId="{7353D066-0BA5-41FA-B5CF-231C82C9C0EB}"/>
    <dgm:cxn modelId="{03A4E92A-D0AA-4383-A55B-59B6828D136B}" type="presOf" srcId="{596B6402-147F-4C14-8E33-8BB0F92C78B6}" destId="{3BD6697D-6F6F-4844-A3F5-B423273B4A2C}" srcOrd="1" destOrd="0" presId="urn:microsoft.com/office/officeart/2005/8/layout/radial5"/>
    <dgm:cxn modelId="{B13D0EB5-92C7-4158-82F0-C734545F0E8F}" srcId="{01359E7B-E5DA-41E3-BEB8-48D78D802A5F}" destId="{7849C640-26BC-4EF7-9466-7823E6D2A5E2}" srcOrd="7" destOrd="0" parTransId="{776FAB21-D7B3-478A-A49F-4A2BB7BE4424}" sibTransId="{F02959F7-2302-40F0-9D9D-B310227C8232}"/>
    <dgm:cxn modelId="{E1D9493C-9572-4223-A6F7-31DB4AFEAA03}" type="presOf" srcId="{785193FB-FB71-4982-B6CC-508D4858F8B0}" destId="{A0308DF8-BF8A-49FB-8373-5A7AF537C063}" srcOrd="0" destOrd="0" presId="urn:microsoft.com/office/officeart/2005/8/layout/radial5"/>
    <dgm:cxn modelId="{968B44EE-D6EA-429C-A6DB-15C18E220B8B}" srcId="{01359E7B-E5DA-41E3-BEB8-48D78D802A5F}" destId="{787BF19F-059E-4C29-B721-CA135FFF8F57}" srcOrd="0" destOrd="0" parTransId="{785193FB-FB71-4982-B6CC-508D4858F8B0}" sibTransId="{3232D914-095F-4B52-8702-0200F3A9C3AF}"/>
    <dgm:cxn modelId="{AB8DDABE-1534-4D30-A9B7-888FBF0B569B}" type="presOf" srcId="{7849C640-26BC-4EF7-9466-7823E6D2A5E2}" destId="{110D2A84-4823-4CB1-AF69-FBF105BBC092}" srcOrd="0" destOrd="0" presId="urn:microsoft.com/office/officeart/2005/8/layout/radial5"/>
    <dgm:cxn modelId="{2F2A1354-CCC8-4C93-B2B3-AB14BE897A1E}" srcId="{BBD01BC2-46DF-4796-84E2-3A8CFF5A0A20}" destId="{01359E7B-E5DA-41E3-BEB8-48D78D802A5F}" srcOrd="0" destOrd="0" parTransId="{403CF001-874E-460E-AEF2-9118287CC325}" sibTransId="{51AFE840-8CBB-4732-BCB1-665D564FB702}"/>
    <dgm:cxn modelId="{8F75EBE2-33FA-481A-A8D1-1C751CE81492}" type="presOf" srcId="{4392C9F5-600C-49FC-BFCC-CCD135330FB5}" destId="{F7794DE9-AD60-466A-88C4-4F315DF14FC8}" srcOrd="1" destOrd="0" presId="urn:microsoft.com/office/officeart/2005/8/layout/radial5"/>
    <dgm:cxn modelId="{74755C89-F36D-4673-ACDF-17F4139BEB12}" type="presOf" srcId="{776FAB21-D7B3-478A-A49F-4A2BB7BE4424}" destId="{EA1FD237-41CD-4FFC-B51C-6B40243D1254}" srcOrd="1" destOrd="0" presId="urn:microsoft.com/office/officeart/2005/8/layout/radial5"/>
    <dgm:cxn modelId="{DFAC1EB5-6EB9-4947-A843-B8B934D775A6}" type="presOf" srcId="{EA93ED97-0694-4569-912C-33CA6353B529}" destId="{53BC3C72-695C-4371-94C6-121CB8D7D0E6}" srcOrd="0" destOrd="0" presId="urn:microsoft.com/office/officeart/2005/8/layout/radial5"/>
    <dgm:cxn modelId="{5A6F54BF-D087-4D7C-88F0-F9FB989DACDF}" type="presOf" srcId="{785193FB-FB71-4982-B6CC-508D4858F8B0}" destId="{0F8A48A5-D7F9-4DF4-8FE5-9E8C452FAFF1}" srcOrd="1" destOrd="0" presId="urn:microsoft.com/office/officeart/2005/8/layout/radial5"/>
    <dgm:cxn modelId="{8B460F20-FED3-4F00-8767-AAD19E4174E7}" srcId="{01359E7B-E5DA-41E3-BEB8-48D78D802A5F}" destId="{8696B3D2-A6D3-43E2-AE76-75F37A841ABA}" srcOrd="1" destOrd="0" parTransId="{4392C9F5-600C-49FC-BFCC-CCD135330FB5}" sibTransId="{E8DB8522-3E0F-406F-8C89-A77909278AA4}"/>
    <dgm:cxn modelId="{39C5A4D9-8109-4CAB-834D-84941B632F32}" type="presOf" srcId="{776FAB21-D7B3-478A-A49F-4A2BB7BE4424}" destId="{77D64E7E-500C-49C0-89F1-EEF6C8ED30D2}" srcOrd="0" destOrd="0" presId="urn:microsoft.com/office/officeart/2005/8/layout/radial5"/>
    <dgm:cxn modelId="{CBC667B5-A983-469A-B538-BEA46B7CBFE6}" type="presOf" srcId="{A3FA9D4B-B18E-4B66-91CB-B29466412DE0}" destId="{602CA7A7-1871-425E-872F-C0A746AB3169}" srcOrd="0" destOrd="0" presId="urn:microsoft.com/office/officeart/2005/8/layout/radial5"/>
    <dgm:cxn modelId="{C61B2BA0-DC92-4289-BEFF-70C30CCFBF6D}" type="presOf" srcId="{B575B988-39B5-478A-817C-8CD11E0EF6AD}" destId="{3536963C-E1EB-4F87-97EF-1E699266ACE0}" srcOrd="0" destOrd="0" presId="urn:microsoft.com/office/officeart/2005/8/layout/radial5"/>
    <dgm:cxn modelId="{1852CC59-AD4C-4EDE-A5E6-D21B8F42C0CB}" type="presOf" srcId="{169CF7B9-1113-43CF-AA7E-C1116D8B8088}" destId="{DC6AAC39-B024-4FFD-8FCA-B0D811F6CB93}" srcOrd="0" destOrd="0" presId="urn:microsoft.com/office/officeart/2005/8/layout/radial5"/>
    <dgm:cxn modelId="{5E957D27-771A-4BCE-8B9C-A1799BA28BAB}" type="presOf" srcId="{12C940D2-AAA6-47D2-B6FC-BCC0D4F0F761}" destId="{044A212F-E0C0-41FB-A898-1A9B3CF22A18}" srcOrd="0" destOrd="0" presId="urn:microsoft.com/office/officeart/2005/8/layout/radial5"/>
    <dgm:cxn modelId="{6D12E987-6703-4D0C-B963-00E10CAEDDA4}" type="presOf" srcId="{6BB040AC-980C-4A30-87C6-A9FD3E9B63E4}" destId="{F208EDBD-F3F4-487B-884A-F289AC241D08}" srcOrd="0" destOrd="0" presId="urn:microsoft.com/office/officeart/2005/8/layout/radial5"/>
    <dgm:cxn modelId="{D9C82868-9A58-4C90-BD82-C884B4C348A5}" type="presOf" srcId="{B575B988-39B5-478A-817C-8CD11E0EF6AD}" destId="{D23C1C12-E8BB-4826-93B7-117636DC7859}" srcOrd="1" destOrd="0" presId="urn:microsoft.com/office/officeart/2005/8/layout/radial5"/>
    <dgm:cxn modelId="{6F666FFC-D066-44A4-A993-04059D985BF4}" type="presParOf" srcId="{310E1D67-1177-4E63-8A18-4706464DAADD}" destId="{205FA6CE-4A35-42C9-ABD6-24CDCDEFCD90}" srcOrd="0" destOrd="0" presId="urn:microsoft.com/office/officeart/2005/8/layout/radial5"/>
    <dgm:cxn modelId="{43F99169-4F5B-4E3D-9F89-9D5C187B754C}" type="presParOf" srcId="{310E1D67-1177-4E63-8A18-4706464DAADD}" destId="{A0308DF8-BF8A-49FB-8373-5A7AF537C063}" srcOrd="1" destOrd="0" presId="urn:microsoft.com/office/officeart/2005/8/layout/radial5"/>
    <dgm:cxn modelId="{FACB725F-A3E4-46A4-8693-BB99738CA93E}" type="presParOf" srcId="{A0308DF8-BF8A-49FB-8373-5A7AF537C063}" destId="{0F8A48A5-D7F9-4DF4-8FE5-9E8C452FAFF1}" srcOrd="0" destOrd="0" presId="urn:microsoft.com/office/officeart/2005/8/layout/radial5"/>
    <dgm:cxn modelId="{DF21AAE1-2A23-4F8B-B82B-8022B5D0AB4E}" type="presParOf" srcId="{310E1D67-1177-4E63-8A18-4706464DAADD}" destId="{29752402-641D-428A-B8E7-E7C7D40B9922}" srcOrd="2" destOrd="0" presId="urn:microsoft.com/office/officeart/2005/8/layout/radial5"/>
    <dgm:cxn modelId="{7E017B26-5B38-4100-912B-C8C544180DD4}" type="presParOf" srcId="{310E1D67-1177-4E63-8A18-4706464DAADD}" destId="{2148AFD8-5A6C-4C6D-8A53-85F5DAAD4384}" srcOrd="3" destOrd="0" presId="urn:microsoft.com/office/officeart/2005/8/layout/radial5"/>
    <dgm:cxn modelId="{303A81F0-FD7B-4CB8-A5FE-40091567361B}" type="presParOf" srcId="{2148AFD8-5A6C-4C6D-8A53-85F5DAAD4384}" destId="{F7794DE9-AD60-466A-88C4-4F315DF14FC8}" srcOrd="0" destOrd="0" presId="urn:microsoft.com/office/officeart/2005/8/layout/radial5"/>
    <dgm:cxn modelId="{9AF966E7-2F07-4CCC-B9FE-C36C76EC3335}" type="presParOf" srcId="{310E1D67-1177-4E63-8A18-4706464DAADD}" destId="{C3B83F49-6D5E-44A2-92F6-CFF569AABE73}" srcOrd="4" destOrd="0" presId="urn:microsoft.com/office/officeart/2005/8/layout/radial5"/>
    <dgm:cxn modelId="{945DB984-2446-41AF-A5A7-695FC6F6B0BB}" type="presParOf" srcId="{310E1D67-1177-4E63-8A18-4706464DAADD}" destId="{3536963C-E1EB-4F87-97EF-1E699266ACE0}" srcOrd="5" destOrd="0" presId="urn:microsoft.com/office/officeart/2005/8/layout/radial5"/>
    <dgm:cxn modelId="{4DF4E367-98A7-4F89-96F6-ABEACEF3F0EE}" type="presParOf" srcId="{3536963C-E1EB-4F87-97EF-1E699266ACE0}" destId="{D23C1C12-E8BB-4826-93B7-117636DC7859}" srcOrd="0" destOrd="0" presId="urn:microsoft.com/office/officeart/2005/8/layout/radial5"/>
    <dgm:cxn modelId="{652F09EB-2805-437F-8BFD-611D2D7CA12E}" type="presParOf" srcId="{310E1D67-1177-4E63-8A18-4706464DAADD}" destId="{53BC3C72-695C-4371-94C6-121CB8D7D0E6}" srcOrd="6" destOrd="0" presId="urn:microsoft.com/office/officeart/2005/8/layout/radial5"/>
    <dgm:cxn modelId="{B79F6068-8036-476F-AC89-6040F2FC4C94}" type="presParOf" srcId="{310E1D67-1177-4E63-8A18-4706464DAADD}" destId="{F208EDBD-F3F4-487B-884A-F289AC241D08}" srcOrd="7" destOrd="0" presId="urn:microsoft.com/office/officeart/2005/8/layout/radial5"/>
    <dgm:cxn modelId="{5E63F970-E902-42A7-BD46-22AA9BF5EC97}" type="presParOf" srcId="{F208EDBD-F3F4-487B-884A-F289AC241D08}" destId="{2E538D65-C5AA-4311-8207-1D104FD819C0}" srcOrd="0" destOrd="0" presId="urn:microsoft.com/office/officeart/2005/8/layout/radial5"/>
    <dgm:cxn modelId="{6ECD4773-AAC1-48E6-A297-EAD9DFE1AD29}" type="presParOf" srcId="{310E1D67-1177-4E63-8A18-4706464DAADD}" destId="{602CA7A7-1871-425E-872F-C0A746AB3169}" srcOrd="8" destOrd="0" presId="urn:microsoft.com/office/officeart/2005/8/layout/radial5"/>
    <dgm:cxn modelId="{DAC7BD03-F53B-4150-B68A-97BA39899E87}" type="presParOf" srcId="{310E1D67-1177-4E63-8A18-4706464DAADD}" destId="{B43EC07A-D6B8-489F-84DA-F9E6E7F38FC2}" srcOrd="9" destOrd="0" presId="urn:microsoft.com/office/officeart/2005/8/layout/radial5"/>
    <dgm:cxn modelId="{D5F6EB8B-1927-4566-B33A-74DB1E61173B}" type="presParOf" srcId="{B43EC07A-D6B8-489F-84DA-F9E6E7F38FC2}" destId="{572002E9-7EB3-40C7-B3BF-5DCFDE31C293}" srcOrd="0" destOrd="0" presId="urn:microsoft.com/office/officeart/2005/8/layout/radial5"/>
    <dgm:cxn modelId="{EBD3EBEE-C1D2-45F4-A2A8-D11F104FDDD1}" type="presParOf" srcId="{310E1D67-1177-4E63-8A18-4706464DAADD}" destId="{DC6AAC39-B024-4FFD-8FCA-B0D811F6CB93}" srcOrd="10" destOrd="0" presId="urn:microsoft.com/office/officeart/2005/8/layout/radial5"/>
    <dgm:cxn modelId="{CDD2907D-FB1C-499E-8882-4EBF4DDA2F84}" type="presParOf" srcId="{310E1D67-1177-4E63-8A18-4706464DAADD}" destId="{C91EF985-CABB-444B-889A-0687E29F11DE}" srcOrd="11" destOrd="0" presId="urn:microsoft.com/office/officeart/2005/8/layout/radial5"/>
    <dgm:cxn modelId="{E327EED5-7692-4794-8D14-2575A4FAEE79}" type="presParOf" srcId="{C91EF985-CABB-444B-889A-0687E29F11DE}" destId="{73ECFF22-E455-4F86-A755-EE106282F2C0}" srcOrd="0" destOrd="0" presId="urn:microsoft.com/office/officeart/2005/8/layout/radial5"/>
    <dgm:cxn modelId="{C500714F-60C2-4919-B128-630E6928DF74}" type="presParOf" srcId="{310E1D67-1177-4E63-8A18-4706464DAADD}" destId="{C05D6FD0-DF06-4CD5-86DB-1B3BE174FEFA}" srcOrd="12" destOrd="0" presId="urn:microsoft.com/office/officeart/2005/8/layout/radial5"/>
    <dgm:cxn modelId="{F6D29552-BF49-4C73-8925-D7413462A900}" type="presParOf" srcId="{310E1D67-1177-4E63-8A18-4706464DAADD}" destId="{8FB130C4-EBC8-447D-852C-0CA22B83E06D}" srcOrd="13" destOrd="0" presId="urn:microsoft.com/office/officeart/2005/8/layout/radial5"/>
    <dgm:cxn modelId="{FA9FDA7D-00C8-4E0C-9FDF-379C7998309F}" type="presParOf" srcId="{8FB130C4-EBC8-447D-852C-0CA22B83E06D}" destId="{3BD6697D-6F6F-4844-A3F5-B423273B4A2C}" srcOrd="0" destOrd="0" presId="urn:microsoft.com/office/officeart/2005/8/layout/radial5"/>
    <dgm:cxn modelId="{7D8990BE-35FC-433E-8CF4-51E8864F8294}" type="presParOf" srcId="{310E1D67-1177-4E63-8A18-4706464DAADD}" destId="{044A212F-E0C0-41FB-A898-1A9B3CF22A18}" srcOrd="14" destOrd="0" presId="urn:microsoft.com/office/officeart/2005/8/layout/radial5"/>
    <dgm:cxn modelId="{9B1D8152-FA42-46CF-9547-AA6959517195}" type="presParOf" srcId="{310E1D67-1177-4E63-8A18-4706464DAADD}" destId="{77D64E7E-500C-49C0-89F1-EEF6C8ED30D2}" srcOrd="15" destOrd="0" presId="urn:microsoft.com/office/officeart/2005/8/layout/radial5"/>
    <dgm:cxn modelId="{979C6C5B-E768-4BE7-AA7E-953E5EC37829}" type="presParOf" srcId="{77D64E7E-500C-49C0-89F1-EEF6C8ED30D2}" destId="{EA1FD237-41CD-4FFC-B51C-6B40243D1254}" srcOrd="0" destOrd="0" presId="urn:microsoft.com/office/officeart/2005/8/layout/radial5"/>
    <dgm:cxn modelId="{65BF729B-5B3F-4DCE-BA81-B6848B7D95D2}" type="presParOf" srcId="{310E1D67-1177-4E63-8A18-4706464DAADD}" destId="{110D2A84-4823-4CB1-AF69-FBF105BBC092}" srcOrd="1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1C901-3804-47E9-B2C2-0F2B6CD77EC0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</dgm:pt>
    <dgm:pt modelId="{84D8D49D-E862-4BF1-B5CE-0C5E98194986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en-US" sz="1800" b="1" dirty="0">
              <a:solidFill>
                <a:schemeClr val="tx1">
                  <a:lumMod val="95000"/>
                  <a:lumOff val="5000"/>
                </a:schemeClr>
              </a:solidFill>
            </a:rPr>
            <a:t>V</a:t>
          </a:r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</a:rPr>
            <a:t>І) оксид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F2613D-DA0D-4917-873E-2A635528DE54}" type="parTrans" cxnId="{43C7360B-24B5-4D8D-9E2D-7909D4E8BAA9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B76259-15DA-440A-B866-D2C8C4A55FA8}" type="sibTrans" cxnId="{43C7360B-24B5-4D8D-9E2D-7909D4E8BAA9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AE4E7B-C85B-41C7-93CA-68CDFC26CEB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Сульфатна </a:t>
          </a:r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</a:rPr>
            <a:t>кислота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328195A-B830-4101-AC88-F74A56EF97E7}" type="parTrans" cxnId="{658E8C56-7F25-4FE4-8A4B-662C7B936004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6BF5CE-892D-4F23-BB3E-77474C7E06AE}" type="sibTrans" cxnId="{658E8C56-7F25-4FE4-8A4B-662C7B936004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0BF6E9D-FB19-4BA8-AAEF-561E605694F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Сірководень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59C9A47-A244-4596-834E-4D59556FE423}" type="parTrans" cxnId="{A42686DB-2136-405A-9607-E0B75B5E2572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14ABC6-7820-4420-A918-7AB78AA61437}" type="sibTrans" cxnId="{A42686DB-2136-405A-9607-E0B75B5E2572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87F2D7-D632-4B88-92A6-079D4E5B4703}">
      <dgm:prSet custT="1"/>
      <dgm:spPr/>
      <dgm:t>
        <a:bodyPr/>
        <a:lstStyle/>
        <a:p>
          <a:r>
            <a:rPr lang="uk-UA" sz="1800" b="1" dirty="0" err="1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</a:rPr>
            <a:t> (І</a:t>
          </a:r>
          <a:r>
            <a:rPr lang="en-US" sz="1800" b="1" dirty="0">
              <a:solidFill>
                <a:schemeClr val="tx1">
                  <a:lumMod val="95000"/>
                  <a:lumOff val="5000"/>
                </a:schemeClr>
              </a:solidFill>
            </a:rPr>
            <a:t>V)</a:t>
          </a:r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</a:rPr>
            <a:t> оксид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E70EA6-A6F8-4E49-B73F-4B09C48349A1}" type="parTrans" cxnId="{F5F7B39D-3437-4ABC-9E7D-D9AAB5803F33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D1066A-1D9C-4559-9529-F64565EFEE10}" type="sibTrans" cxnId="{F5F7B39D-3437-4ABC-9E7D-D9AAB5803F33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EEADB6-C0F8-4FFF-B11B-260C8F67020E}">
      <dgm:prSet custT="1"/>
      <dgm:spPr/>
      <dgm:t>
        <a:bodyPr/>
        <a:lstStyle/>
        <a:p>
          <a:r>
            <a:rPr lang="uk-UA" sz="1800" b="1" dirty="0">
              <a:solidFill>
                <a:schemeClr val="tx1">
                  <a:lumMod val="95000"/>
                  <a:lumOff val="5000"/>
                </a:schemeClr>
              </a:solidFill>
            </a:rPr>
            <a:t>Натрій </a:t>
          </a:r>
          <a:r>
            <a:rPr lang="uk-UA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гідросульфіт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59AC80-F365-44D0-A0CA-2762D3A5498F}" type="parTrans" cxnId="{4AB4D6C5-0EFE-453E-A859-B5CC5C84EBD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BB2BEF-4729-4EC7-9DC7-759CA92C06A0}" type="sibTrans" cxnId="{4AB4D6C5-0EFE-453E-A859-B5CC5C84EBDF}">
      <dgm:prSet/>
      <dgm:spPr/>
      <dgm:t>
        <a:bodyPr/>
        <a:lstStyle/>
        <a:p>
          <a:endParaRPr lang="ru-RU" sz="18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7C40D1-8815-4695-9C7E-C07537764EAC}" type="pres">
      <dgm:prSet presAssocID="{AB31C901-3804-47E9-B2C2-0F2B6CD77EC0}" presName="CompostProcess" presStyleCnt="0">
        <dgm:presLayoutVars>
          <dgm:dir/>
          <dgm:resizeHandles val="exact"/>
        </dgm:presLayoutVars>
      </dgm:prSet>
      <dgm:spPr/>
    </dgm:pt>
    <dgm:pt modelId="{B490AF54-4FA4-448A-8C24-F338465BAD87}" type="pres">
      <dgm:prSet presAssocID="{AB31C901-3804-47E9-B2C2-0F2B6CD77EC0}" presName="arrow" presStyleLbl="bgShp" presStyleIdx="0" presStyleCnt="1"/>
      <dgm:spPr/>
    </dgm:pt>
    <dgm:pt modelId="{CE3DC3F4-0975-4416-920A-8D559255D9FA}" type="pres">
      <dgm:prSet presAssocID="{AB31C901-3804-47E9-B2C2-0F2B6CD77EC0}" presName="linearProcess" presStyleCnt="0"/>
      <dgm:spPr/>
    </dgm:pt>
    <dgm:pt modelId="{61935AFE-7947-40B9-A232-BFE997CAD2D0}" type="pres">
      <dgm:prSet presAssocID="{84D8D49D-E862-4BF1-B5CE-0C5E9819498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3A7E0-3C88-45B6-A824-1C4D5A97B329}" type="pres">
      <dgm:prSet presAssocID="{D2B76259-15DA-440A-B866-D2C8C4A55FA8}" presName="sibTrans" presStyleCnt="0"/>
      <dgm:spPr/>
    </dgm:pt>
    <dgm:pt modelId="{28F54C55-050A-441A-9868-4D0DB833E6C5}" type="pres">
      <dgm:prSet presAssocID="{6DAE4E7B-C85B-41C7-93CA-68CDFC26CEB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F00F3-FABD-4FD4-89A1-ED0F7CF3AC28}" type="pres">
      <dgm:prSet presAssocID="{E06BF5CE-892D-4F23-BB3E-77474C7E06AE}" presName="sibTrans" presStyleCnt="0"/>
      <dgm:spPr/>
    </dgm:pt>
    <dgm:pt modelId="{23FBA7C1-A7D9-4874-A9B9-B3EF5C63A409}" type="pres">
      <dgm:prSet presAssocID="{C0BF6E9D-FB19-4BA8-AAEF-561E605694F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958BE-B447-49C2-9045-CBFF9D07B288}" type="pres">
      <dgm:prSet presAssocID="{D614ABC6-7820-4420-A918-7AB78AA61437}" presName="sibTrans" presStyleCnt="0"/>
      <dgm:spPr/>
    </dgm:pt>
    <dgm:pt modelId="{07EAE1F7-8EBA-42E2-86E8-1C666526939E}" type="pres">
      <dgm:prSet presAssocID="{D287F2D7-D632-4B88-92A6-079D4E5B470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DD243-4148-4784-A775-C0C5846A5359}" type="pres">
      <dgm:prSet presAssocID="{A3D1066A-1D9C-4559-9529-F64565EFEE10}" presName="sibTrans" presStyleCnt="0"/>
      <dgm:spPr/>
    </dgm:pt>
    <dgm:pt modelId="{5F47A749-6186-436F-859B-29BC7098B722}" type="pres">
      <dgm:prSet presAssocID="{40EEADB6-C0F8-4FFF-B11B-260C8F67020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E8C56-7F25-4FE4-8A4B-662C7B936004}" srcId="{AB31C901-3804-47E9-B2C2-0F2B6CD77EC0}" destId="{6DAE4E7B-C85B-41C7-93CA-68CDFC26CEBE}" srcOrd="1" destOrd="0" parTransId="{5328195A-B830-4101-AC88-F74A56EF97E7}" sibTransId="{E06BF5CE-892D-4F23-BB3E-77474C7E06AE}"/>
    <dgm:cxn modelId="{27F4E21B-1295-49FB-89B7-7461521552A1}" type="presOf" srcId="{D287F2D7-D632-4B88-92A6-079D4E5B4703}" destId="{07EAE1F7-8EBA-42E2-86E8-1C666526939E}" srcOrd="0" destOrd="0" presId="urn:microsoft.com/office/officeart/2005/8/layout/hProcess9"/>
    <dgm:cxn modelId="{0EF94945-A5B9-470C-9E9B-57E44DBA78D4}" type="presOf" srcId="{AB31C901-3804-47E9-B2C2-0F2B6CD77EC0}" destId="{287C40D1-8815-4695-9C7E-C07537764EAC}" srcOrd="0" destOrd="0" presId="urn:microsoft.com/office/officeart/2005/8/layout/hProcess9"/>
    <dgm:cxn modelId="{2D3C7EC7-5223-4D2F-8F82-D1A2B7A17A04}" type="presOf" srcId="{6DAE4E7B-C85B-41C7-93CA-68CDFC26CEBE}" destId="{28F54C55-050A-441A-9868-4D0DB833E6C5}" srcOrd="0" destOrd="0" presId="urn:microsoft.com/office/officeart/2005/8/layout/hProcess9"/>
    <dgm:cxn modelId="{F5F7B39D-3437-4ABC-9E7D-D9AAB5803F33}" srcId="{AB31C901-3804-47E9-B2C2-0F2B6CD77EC0}" destId="{D287F2D7-D632-4B88-92A6-079D4E5B4703}" srcOrd="3" destOrd="0" parTransId="{D0E70EA6-A6F8-4E49-B73F-4B09C48349A1}" sibTransId="{A3D1066A-1D9C-4559-9529-F64565EFEE10}"/>
    <dgm:cxn modelId="{D1B09752-AAD8-4A3D-9E3E-5F51BCFD8126}" type="presOf" srcId="{40EEADB6-C0F8-4FFF-B11B-260C8F67020E}" destId="{5F47A749-6186-436F-859B-29BC7098B722}" srcOrd="0" destOrd="0" presId="urn:microsoft.com/office/officeart/2005/8/layout/hProcess9"/>
    <dgm:cxn modelId="{A42686DB-2136-405A-9607-E0B75B5E2572}" srcId="{AB31C901-3804-47E9-B2C2-0F2B6CD77EC0}" destId="{C0BF6E9D-FB19-4BA8-AAEF-561E605694FB}" srcOrd="2" destOrd="0" parTransId="{459C9A47-A244-4596-834E-4D59556FE423}" sibTransId="{D614ABC6-7820-4420-A918-7AB78AA61437}"/>
    <dgm:cxn modelId="{4831DE7E-D5C4-4A39-8C87-9C3AFFA51560}" type="presOf" srcId="{84D8D49D-E862-4BF1-B5CE-0C5E98194986}" destId="{61935AFE-7947-40B9-A232-BFE997CAD2D0}" srcOrd="0" destOrd="0" presId="urn:microsoft.com/office/officeart/2005/8/layout/hProcess9"/>
    <dgm:cxn modelId="{B18E0CBB-2D87-4861-9912-958ECB06932E}" type="presOf" srcId="{C0BF6E9D-FB19-4BA8-AAEF-561E605694FB}" destId="{23FBA7C1-A7D9-4874-A9B9-B3EF5C63A409}" srcOrd="0" destOrd="0" presId="urn:microsoft.com/office/officeart/2005/8/layout/hProcess9"/>
    <dgm:cxn modelId="{4AB4D6C5-0EFE-453E-A859-B5CC5C84EBDF}" srcId="{AB31C901-3804-47E9-B2C2-0F2B6CD77EC0}" destId="{40EEADB6-C0F8-4FFF-B11B-260C8F67020E}" srcOrd="4" destOrd="0" parTransId="{F559AC80-F365-44D0-A0CA-2762D3A5498F}" sibTransId="{3CBB2BEF-4729-4EC7-9DC7-759CA92C06A0}"/>
    <dgm:cxn modelId="{43C7360B-24B5-4D8D-9E2D-7909D4E8BAA9}" srcId="{AB31C901-3804-47E9-B2C2-0F2B6CD77EC0}" destId="{84D8D49D-E862-4BF1-B5CE-0C5E98194986}" srcOrd="0" destOrd="0" parTransId="{6FF2613D-DA0D-4917-873E-2A635528DE54}" sibTransId="{D2B76259-15DA-440A-B866-D2C8C4A55FA8}"/>
    <dgm:cxn modelId="{224F6ECC-7AC6-40F9-936B-FE92214430CE}" type="presParOf" srcId="{287C40D1-8815-4695-9C7E-C07537764EAC}" destId="{B490AF54-4FA4-448A-8C24-F338465BAD87}" srcOrd="0" destOrd="0" presId="urn:microsoft.com/office/officeart/2005/8/layout/hProcess9"/>
    <dgm:cxn modelId="{318D5341-D23F-42A9-872F-135B85340D53}" type="presParOf" srcId="{287C40D1-8815-4695-9C7E-C07537764EAC}" destId="{CE3DC3F4-0975-4416-920A-8D559255D9FA}" srcOrd="1" destOrd="0" presId="urn:microsoft.com/office/officeart/2005/8/layout/hProcess9"/>
    <dgm:cxn modelId="{A928CD5F-E2C7-408C-A6BB-BC062097D9A9}" type="presParOf" srcId="{CE3DC3F4-0975-4416-920A-8D559255D9FA}" destId="{61935AFE-7947-40B9-A232-BFE997CAD2D0}" srcOrd="0" destOrd="0" presId="urn:microsoft.com/office/officeart/2005/8/layout/hProcess9"/>
    <dgm:cxn modelId="{A9C18E42-7BE4-4B64-96C4-C968C460B0C9}" type="presParOf" srcId="{CE3DC3F4-0975-4416-920A-8D559255D9FA}" destId="{CB63A7E0-3C88-45B6-A824-1C4D5A97B329}" srcOrd="1" destOrd="0" presId="urn:microsoft.com/office/officeart/2005/8/layout/hProcess9"/>
    <dgm:cxn modelId="{11FF4BF1-D0AA-4AA9-94D5-C11E87EE660F}" type="presParOf" srcId="{CE3DC3F4-0975-4416-920A-8D559255D9FA}" destId="{28F54C55-050A-441A-9868-4D0DB833E6C5}" srcOrd="2" destOrd="0" presId="urn:microsoft.com/office/officeart/2005/8/layout/hProcess9"/>
    <dgm:cxn modelId="{2FB685DF-4605-4E74-9F58-2274418460AB}" type="presParOf" srcId="{CE3DC3F4-0975-4416-920A-8D559255D9FA}" destId="{366F00F3-FABD-4FD4-89A1-ED0F7CF3AC28}" srcOrd="3" destOrd="0" presId="urn:microsoft.com/office/officeart/2005/8/layout/hProcess9"/>
    <dgm:cxn modelId="{CDC8AF74-D907-498E-9477-95822424271B}" type="presParOf" srcId="{CE3DC3F4-0975-4416-920A-8D559255D9FA}" destId="{23FBA7C1-A7D9-4874-A9B9-B3EF5C63A409}" srcOrd="4" destOrd="0" presId="urn:microsoft.com/office/officeart/2005/8/layout/hProcess9"/>
    <dgm:cxn modelId="{4E8F3A3D-9C80-49F7-B578-E5C34168F2FA}" type="presParOf" srcId="{CE3DC3F4-0975-4416-920A-8D559255D9FA}" destId="{3CD958BE-B447-49C2-9045-CBFF9D07B288}" srcOrd="5" destOrd="0" presId="urn:microsoft.com/office/officeart/2005/8/layout/hProcess9"/>
    <dgm:cxn modelId="{E0705EFF-178D-4724-BDD9-579D59AFB352}" type="presParOf" srcId="{CE3DC3F4-0975-4416-920A-8D559255D9FA}" destId="{07EAE1F7-8EBA-42E2-86E8-1C666526939E}" srcOrd="6" destOrd="0" presId="urn:microsoft.com/office/officeart/2005/8/layout/hProcess9"/>
    <dgm:cxn modelId="{F3D2B26B-8020-442A-90F0-7B8440CCE856}" type="presParOf" srcId="{CE3DC3F4-0975-4416-920A-8D559255D9FA}" destId="{679DD243-4148-4784-A775-C0C5846A5359}" srcOrd="7" destOrd="0" presId="urn:microsoft.com/office/officeart/2005/8/layout/hProcess9"/>
    <dgm:cxn modelId="{F7EB4EA3-7047-46B4-9357-9DA0373DCB9A}" type="presParOf" srcId="{CE3DC3F4-0975-4416-920A-8D559255D9FA}" destId="{5F47A749-6186-436F-859B-29BC7098B722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1F0D4-115F-469D-A109-49A5C9CD2F0A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61C24E6F-074C-4A7E-BC6E-8011BD92A554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0D4BB6-946D-423E-8171-7BEEB5168986}" type="parTrans" cxnId="{5C2751A8-6493-47A2-88DB-6AB48781E42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3FA2AB6-35FC-47A4-A524-0AAE3C5C9E2C}" type="sibTrans" cxnId="{5C2751A8-6493-47A2-88DB-6AB48781E420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32A595-49C4-452F-B8FE-EB6E6E73FCCE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Диоксид сульфуру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9F445B-F408-428F-BF02-79FAE51A566C}" type="parTrans" cxnId="{806E369F-0941-4C6C-B856-7B3ED2263B8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FA7ADC7-6808-4AA1-8020-444CC38AF734}" type="sibTrans" cxnId="{806E369F-0941-4C6C-B856-7B3ED2263B8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C91E66-5F81-4F7A-B089-437D48F39B3F}">
      <dgm:prSet phldrT="[Текст]"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Сульфітна </a:t>
          </a:r>
          <a:r>
            <a:rPr lang="uk-UA" sz="1800" b="1" smtClean="0">
              <a:solidFill>
                <a:schemeClr val="tx1">
                  <a:lumMod val="95000"/>
                  <a:lumOff val="5000"/>
                </a:schemeClr>
              </a:solidFill>
            </a:rPr>
            <a:t>кислота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2A2ABA-255E-43CD-986E-F991D099D79B}" type="parTrans" cxnId="{8D5825E4-48BC-4D2D-9BF5-427403646255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CAE2E7-8C5E-47B2-BD20-BAA4814638C1}" type="sibTrans" cxnId="{8D5825E4-48BC-4D2D-9BF5-427403646255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D7EBE-F57B-47FF-95FA-9F20F269F9FC}">
      <dgm:prSet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Барій сульфіт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78D541-1780-4B5A-ADDE-C1DB1AF5386D}" type="parTrans" cxnId="{CB4256CC-11CE-4E04-A3C0-5998DD4B34A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7C25CD-C03D-4093-972A-62DB9C99045F}" type="sibTrans" cxnId="{CB4256CC-11CE-4E04-A3C0-5998DD4B34A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290AAE-3EC9-4D2C-876B-99316C615BCA}">
      <dgm:prSet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Натрій сульфіт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9184E99-9D76-4B24-9874-F8B14BF71BD7}" type="parTrans" cxnId="{EBED88BE-767B-417C-85D1-FD51BA99595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0DE1C6-30B7-4D02-BCFD-2955DA1012B8}" type="sibTrans" cxnId="{EBED88BE-767B-417C-85D1-FD51BA99595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AEB4C4-1A0C-415B-BFEE-9C657B62D020}">
      <dgm:prSet custT="1"/>
      <dgm:spPr/>
      <dgm:t>
        <a:bodyPr/>
        <a:lstStyle/>
        <a:p>
          <a:r>
            <a:rPr lang="uk-UA" sz="2000" b="1" smtClean="0">
              <a:solidFill>
                <a:schemeClr val="tx1">
                  <a:lumMod val="95000"/>
                  <a:lumOff val="5000"/>
                </a:schemeClr>
              </a:solidFill>
            </a:rPr>
            <a:t>Барій сульфат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EB76D3-0815-409D-ABC7-6041958C8875}" type="parTrans" cxnId="{114C16BE-AA42-47A7-8D0F-AD0FBC2E755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A9D8D1-177D-4E6D-94B2-C60149ECE9C2}" type="sibTrans" cxnId="{114C16BE-AA42-47A7-8D0F-AD0FBC2E755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735DE6-1977-4898-B52C-7F1B70D501E3}" type="pres">
      <dgm:prSet presAssocID="{CFF1F0D4-115F-469D-A109-49A5C9CD2F0A}" presName="CompostProcess" presStyleCnt="0">
        <dgm:presLayoutVars>
          <dgm:dir/>
          <dgm:resizeHandles val="exact"/>
        </dgm:presLayoutVars>
      </dgm:prSet>
      <dgm:spPr/>
    </dgm:pt>
    <dgm:pt modelId="{5B25EE88-C8A3-4FC3-B198-1E6EEB526FF0}" type="pres">
      <dgm:prSet presAssocID="{CFF1F0D4-115F-469D-A109-49A5C9CD2F0A}" presName="arrow" presStyleLbl="bgShp" presStyleIdx="0" presStyleCnt="1"/>
      <dgm:spPr/>
    </dgm:pt>
    <dgm:pt modelId="{3A315D99-6FF0-443A-9087-1430524A1539}" type="pres">
      <dgm:prSet presAssocID="{CFF1F0D4-115F-469D-A109-49A5C9CD2F0A}" presName="linearProcess" presStyleCnt="0"/>
      <dgm:spPr/>
    </dgm:pt>
    <dgm:pt modelId="{3970A395-91CD-46B3-AC2D-0407A8B3A4EE}" type="pres">
      <dgm:prSet presAssocID="{61C24E6F-074C-4A7E-BC6E-8011BD92A55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D47B5-5EC9-43E2-AE38-CD119BD0898E}" type="pres">
      <dgm:prSet presAssocID="{F3FA2AB6-35FC-47A4-A524-0AAE3C5C9E2C}" presName="sibTrans" presStyleCnt="0"/>
      <dgm:spPr/>
    </dgm:pt>
    <dgm:pt modelId="{9E8291B6-F3DE-4C29-A68B-D4ABD7815435}" type="pres">
      <dgm:prSet presAssocID="{B032A595-49C4-452F-B8FE-EB6E6E73FCC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C8B27-E7A8-439E-B2C1-F96D59E8D382}" type="pres">
      <dgm:prSet presAssocID="{8FA7ADC7-6808-4AA1-8020-444CC38AF734}" presName="sibTrans" presStyleCnt="0"/>
      <dgm:spPr/>
    </dgm:pt>
    <dgm:pt modelId="{B551CE41-975B-42C9-8104-C5A8B9F06669}" type="pres">
      <dgm:prSet presAssocID="{B1C91E66-5F81-4F7A-B089-437D48F39B3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5AB58-26F3-48A5-B3C5-1CB2C7D8C1BE}" type="pres">
      <dgm:prSet presAssocID="{48CAE2E7-8C5E-47B2-BD20-BAA4814638C1}" presName="sibTrans" presStyleCnt="0"/>
      <dgm:spPr/>
    </dgm:pt>
    <dgm:pt modelId="{6DFAB72A-AD4D-4DC9-B47C-A6D11835CF69}" type="pres">
      <dgm:prSet presAssocID="{FA290AAE-3EC9-4D2C-876B-99316C615BC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76B26-97A4-4E51-855E-B3EAB23F0005}" type="pres">
      <dgm:prSet presAssocID="{9E0DE1C6-30B7-4D02-BCFD-2955DA1012B8}" presName="sibTrans" presStyleCnt="0"/>
      <dgm:spPr/>
    </dgm:pt>
    <dgm:pt modelId="{5DEFBFA9-7F15-402F-AE1F-E609379B2C3B}" type="pres">
      <dgm:prSet presAssocID="{CA9D7EBE-F57B-47FF-95FA-9F20F269F9F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7024F-F15C-4BFC-B114-AB723DA1F5D5}" type="pres">
      <dgm:prSet presAssocID="{5E7C25CD-C03D-4093-972A-62DB9C99045F}" presName="sibTrans" presStyleCnt="0"/>
      <dgm:spPr/>
    </dgm:pt>
    <dgm:pt modelId="{11F4544A-A0BC-44DC-9CC4-F159DC598045}" type="pres">
      <dgm:prSet presAssocID="{5CAEB4C4-1A0C-415B-BFEE-9C657B62D02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EECA0-ED59-43D2-B609-095C572562AE}" type="presOf" srcId="{CFF1F0D4-115F-469D-A109-49A5C9CD2F0A}" destId="{32735DE6-1977-4898-B52C-7F1B70D501E3}" srcOrd="0" destOrd="0" presId="urn:microsoft.com/office/officeart/2005/8/layout/hProcess9"/>
    <dgm:cxn modelId="{ADF8E181-58E0-4963-8766-463C13B597C9}" type="presOf" srcId="{CA9D7EBE-F57B-47FF-95FA-9F20F269F9FC}" destId="{5DEFBFA9-7F15-402F-AE1F-E609379B2C3B}" srcOrd="0" destOrd="0" presId="urn:microsoft.com/office/officeart/2005/8/layout/hProcess9"/>
    <dgm:cxn modelId="{5C2751A8-6493-47A2-88DB-6AB48781E420}" srcId="{CFF1F0D4-115F-469D-A109-49A5C9CD2F0A}" destId="{61C24E6F-074C-4A7E-BC6E-8011BD92A554}" srcOrd="0" destOrd="0" parTransId="{CC0D4BB6-946D-423E-8171-7BEEB5168986}" sibTransId="{F3FA2AB6-35FC-47A4-A524-0AAE3C5C9E2C}"/>
    <dgm:cxn modelId="{CB4256CC-11CE-4E04-A3C0-5998DD4B34A2}" srcId="{CFF1F0D4-115F-469D-A109-49A5C9CD2F0A}" destId="{CA9D7EBE-F57B-47FF-95FA-9F20F269F9FC}" srcOrd="4" destOrd="0" parTransId="{F978D541-1780-4B5A-ADDE-C1DB1AF5386D}" sibTransId="{5E7C25CD-C03D-4093-972A-62DB9C99045F}"/>
    <dgm:cxn modelId="{B4437AE1-1B28-4AF7-BDE1-261DB6383545}" type="presOf" srcId="{B032A595-49C4-452F-B8FE-EB6E6E73FCCE}" destId="{9E8291B6-F3DE-4C29-A68B-D4ABD7815435}" srcOrd="0" destOrd="0" presId="urn:microsoft.com/office/officeart/2005/8/layout/hProcess9"/>
    <dgm:cxn modelId="{806E369F-0941-4C6C-B856-7B3ED2263B8E}" srcId="{CFF1F0D4-115F-469D-A109-49A5C9CD2F0A}" destId="{B032A595-49C4-452F-B8FE-EB6E6E73FCCE}" srcOrd="1" destOrd="0" parTransId="{1D9F445B-F408-428F-BF02-79FAE51A566C}" sibTransId="{8FA7ADC7-6808-4AA1-8020-444CC38AF734}"/>
    <dgm:cxn modelId="{2DF0CD13-C907-487D-8592-9307E493AE70}" type="presOf" srcId="{61C24E6F-074C-4A7E-BC6E-8011BD92A554}" destId="{3970A395-91CD-46B3-AC2D-0407A8B3A4EE}" srcOrd="0" destOrd="0" presId="urn:microsoft.com/office/officeart/2005/8/layout/hProcess9"/>
    <dgm:cxn modelId="{EBED88BE-767B-417C-85D1-FD51BA99595E}" srcId="{CFF1F0D4-115F-469D-A109-49A5C9CD2F0A}" destId="{FA290AAE-3EC9-4D2C-876B-99316C615BCA}" srcOrd="3" destOrd="0" parTransId="{C9184E99-9D76-4B24-9874-F8B14BF71BD7}" sibTransId="{9E0DE1C6-30B7-4D02-BCFD-2955DA1012B8}"/>
    <dgm:cxn modelId="{04781D1C-A3EA-4DA0-B6DD-02C3E706BE4A}" type="presOf" srcId="{FA290AAE-3EC9-4D2C-876B-99316C615BCA}" destId="{6DFAB72A-AD4D-4DC9-B47C-A6D11835CF69}" srcOrd="0" destOrd="0" presId="urn:microsoft.com/office/officeart/2005/8/layout/hProcess9"/>
    <dgm:cxn modelId="{8D5825E4-48BC-4D2D-9BF5-427403646255}" srcId="{CFF1F0D4-115F-469D-A109-49A5C9CD2F0A}" destId="{B1C91E66-5F81-4F7A-B089-437D48F39B3F}" srcOrd="2" destOrd="0" parTransId="{C72A2ABA-255E-43CD-986E-F991D099D79B}" sibTransId="{48CAE2E7-8C5E-47B2-BD20-BAA4814638C1}"/>
    <dgm:cxn modelId="{42449BAB-D0B9-4E89-B7EF-D8288E0F819F}" type="presOf" srcId="{B1C91E66-5F81-4F7A-B089-437D48F39B3F}" destId="{B551CE41-975B-42C9-8104-C5A8B9F06669}" srcOrd="0" destOrd="0" presId="urn:microsoft.com/office/officeart/2005/8/layout/hProcess9"/>
    <dgm:cxn modelId="{114C16BE-AA42-47A7-8D0F-AD0FBC2E755D}" srcId="{CFF1F0D4-115F-469D-A109-49A5C9CD2F0A}" destId="{5CAEB4C4-1A0C-415B-BFEE-9C657B62D020}" srcOrd="5" destOrd="0" parTransId="{FAEB76D3-0815-409D-ABC7-6041958C8875}" sibTransId="{4DA9D8D1-177D-4E6D-94B2-C60149ECE9C2}"/>
    <dgm:cxn modelId="{C8B5E257-99B1-4D17-B90D-F4599878BDBD}" type="presOf" srcId="{5CAEB4C4-1A0C-415B-BFEE-9C657B62D020}" destId="{11F4544A-A0BC-44DC-9CC4-F159DC598045}" srcOrd="0" destOrd="0" presId="urn:microsoft.com/office/officeart/2005/8/layout/hProcess9"/>
    <dgm:cxn modelId="{EB9AC7B0-C2CC-4B07-8221-68C61E674107}" type="presParOf" srcId="{32735DE6-1977-4898-B52C-7F1B70D501E3}" destId="{5B25EE88-C8A3-4FC3-B198-1E6EEB526FF0}" srcOrd="0" destOrd="0" presId="urn:microsoft.com/office/officeart/2005/8/layout/hProcess9"/>
    <dgm:cxn modelId="{26E382C2-1E81-498F-9941-DCF6A1C72E2C}" type="presParOf" srcId="{32735DE6-1977-4898-B52C-7F1B70D501E3}" destId="{3A315D99-6FF0-443A-9087-1430524A1539}" srcOrd="1" destOrd="0" presId="urn:microsoft.com/office/officeart/2005/8/layout/hProcess9"/>
    <dgm:cxn modelId="{285590BE-3BA0-44FF-AE34-426114E6FFA3}" type="presParOf" srcId="{3A315D99-6FF0-443A-9087-1430524A1539}" destId="{3970A395-91CD-46B3-AC2D-0407A8B3A4EE}" srcOrd="0" destOrd="0" presId="urn:microsoft.com/office/officeart/2005/8/layout/hProcess9"/>
    <dgm:cxn modelId="{0CE5F621-B44D-4BFA-A13B-BC9FF89720D3}" type="presParOf" srcId="{3A315D99-6FF0-443A-9087-1430524A1539}" destId="{59BD47B5-5EC9-43E2-AE38-CD119BD0898E}" srcOrd="1" destOrd="0" presId="urn:microsoft.com/office/officeart/2005/8/layout/hProcess9"/>
    <dgm:cxn modelId="{F5324183-F2B2-4847-A1DC-10C5B2B64A8D}" type="presParOf" srcId="{3A315D99-6FF0-443A-9087-1430524A1539}" destId="{9E8291B6-F3DE-4C29-A68B-D4ABD7815435}" srcOrd="2" destOrd="0" presId="urn:microsoft.com/office/officeart/2005/8/layout/hProcess9"/>
    <dgm:cxn modelId="{51B996FD-47F1-414B-80D2-45E550F8F8EF}" type="presParOf" srcId="{3A315D99-6FF0-443A-9087-1430524A1539}" destId="{91EC8B27-E7A8-439E-B2C1-F96D59E8D382}" srcOrd="3" destOrd="0" presId="urn:microsoft.com/office/officeart/2005/8/layout/hProcess9"/>
    <dgm:cxn modelId="{1409F6A3-1A7D-4565-A6A6-DDEF966B4F94}" type="presParOf" srcId="{3A315D99-6FF0-443A-9087-1430524A1539}" destId="{B551CE41-975B-42C9-8104-C5A8B9F06669}" srcOrd="4" destOrd="0" presId="urn:microsoft.com/office/officeart/2005/8/layout/hProcess9"/>
    <dgm:cxn modelId="{898A1D5A-5A10-4EC7-BA07-84349EA0D39C}" type="presParOf" srcId="{3A315D99-6FF0-443A-9087-1430524A1539}" destId="{65F5AB58-26F3-48A5-B3C5-1CB2C7D8C1BE}" srcOrd="5" destOrd="0" presId="urn:microsoft.com/office/officeart/2005/8/layout/hProcess9"/>
    <dgm:cxn modelId="{CDA2202E-DAB6-4C8B-B136-ADC17F670F6B}" type="presParOf" srcId="{3A315D99-6FF0-443A-9087-1430524A1539}" destId="{6DFAB72A-AD4D-4DC9-B47C-A6D11835CF69}" srcOrd="6" destOrd="0" presId="urn:microsoft.com/office/officeart/2005/8/layout/hProcess9"/>
    <dgm:cxn modelId="{0F52E649-AFAF-4E24-BB22-D46BD9BABB8F}" type="presParOf" srcId="{3A315D99-6FF0-443A-9087-1430524A1539}" destId="{5D076B26-97A4-4E51-855E-B3EAB23F0005}" srcOrd="7" destOrd="0" presId="urn:microsoft.com/office/officeart/2005/8/layout/hProcess9"/>
    <dgm:cxn modelId="{A6BA0CA8-68CF-43DD-9860-D462EB1D1B2E}" type="presParOf" srcId="{3A315D99-6FF0-443A-9087-1430524A1539}" destId="{5DEFBFA9-7F15-402F-AE1F-E609379B2C3B}" srcOrd="8" destOrd="0" presId="urn:microsoft.com/office/officeart/2005/8/layout/hProcess9"/>
    <dgm:cxn modelId="{BBC73CEB-7B3E-45C2-B514-909214C397B7}" type="presParOf" srcId="{3A315D99-6FF0-443A-9087-1430524A1539}" destId="{8787024F-F15C-4BFC-B114-AB723DA1F5D5}" srcOrd="9" destOrd="0" presId="urn:microsoft.com/office/officeart/2005/8/layout/hProcess9"/>
    <dgm:cxn modelId="{48B1731D-BC44-466E-8379-418979B795EF}" type="presParOf" srcId="{3A315D99-6FF0-443A-9087-1430524A1539}" destId="{11F4544A-A0BC-44DC-9CC4-F159DC598045}" srcOrd="1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061B91-406D-4D2C-AEB1-CF33C2D25B54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681D21-A6DC-4203-83B5-57C62FD2FC12}">
      <dgm:prSet phldrT="[Текст]" custT="1"/>
      <dgm:spPr/>
      <dgm:t>
        <a:bodyPr/>
        <a:lstStyle/>
        <a:p>
          <a:r>
            <a:rPr lang="uk-UA" sz="2800" b="1" dirty="0" smtClean="0"/>
            <a:t>Сульфатна </a:t>
          </a:r>
          <a:r>
            <a:rPr lang="uk-UA" sz="2800" b="1" dirty="0"/>
            <a:t>кислота</a:t>
          </a:r>
          <a:endParaRPr lang="ru-RU" sz="2800" b="1" dirty="0"/>
        </a:p>
      </dgm:t>
    </dgm:pt>
    <dgm:pt modelId="{C6AECB95-2CB3-4E66-A163-E0033B13A12C}" type="parTrans" cxnId="{FA8CACDD-BAB1-4D7C-803B-A453A4B0C785}">
      <dgm:prSet/>
      <dgm:spPr/>
      <dgm:t>
        <a:bodyPr/>
        <a:lstStyle/>
        <a:p>
          <a:endParaRPr lang="ru-RU"/>
        </a:p>
      </dgm:t>
    </dgm:pt>
    <dgm:pt modelId="{E1AC59D8-31B7-4EB7-BCA6-C02E33E45B5B}" type="sibTrans" cxnId="{FA8CACDD-BAB1-4D7C-803B-A453A4B0C785}">
      <dgm:prSet/>
      <dgm:spPr/>
      <dgm:t>
        <a:bodyPr/>
        <a:lstStyle/>
        <a:p>
          <a:endParaRPr lang="ru-RU"/>
        </a:p>
      </dgm:t>
    </dgm:pt>
    <dgm:pt modelId="{7151291A-1078-41ED-9DD3-DB16B49DD9FA}">
      <dgm:prSet phldrT="[Текст]" custT="1"/>
      <dgm:spPr/>
      <dgm:t>
        <a:bodyPr/>
        <a:lstStyle/>
        <a:p>
          <a:r>
            <a:rPr lang="uk-UA" sz="2800" b="1" dirty="0"/>
            <a:t>Водень</a:t>
          </a:r>
          <a:endParaRPr lang="ru-RU" sz="2800" b="1" dirty="0"/>
        </a:p>
      </dgm:t>
    </dgm:pt>
    <dgm:pt modelId="{9DECB220-5D1B-4FE1-B797-9AE52E44862E}" type="parTrans" cxnId="{E5DE265D-559D-44A6-A3E5-C6BC2128934D}">
      <dgm:prSet custT="1"/>
      <dgm:spPr/>
      <dgm:t>
        <a:bodyPr/>
        <a:lstStyle/>
        <a:p>
          <a:endParaRPr lang="ru-RU" sz="2800"/>
        </a:p>
      </dgm:t>
    </dgm:pt>
    <dgm:pt modelId="{E6E29A99-45D1-4567-86A3-8C77AC7CDA0F}" type="sibTrans" cxnId="{E5DE265D-559D-44A6-A3E5-C6BC2128934D}">
      <dgm:prSet/>
      <dgm:spPr/>
      <dgm:t>
        <a:bodyPr/>
        <a:lstStyle/>
        <a:p>
          <a:endParaRPr lang="ru-RU"/>
        </a:p>
      </dgm:t>
    </dgm:pt>
    <dgm:pt modelId="{8F824718-F65E-4C6B-AEA0-E6A4B7786675}">
      <dgm:prSet phldrT="[Текст]" custT="1"/>
      <dgm:spPr/>
      <dgm:t>
        <a:bodyPr/>
        <a:lstStyle/>
        <a:p>
          <a:r>
            <a:rPr lang="uk-UA" sz="2800" b="1" dirty="0"/>
            <a:t>Сірководень</a:t>
          </a:r>
          <a:endParaRPr lang="ru-RU" sz="2800" b="1" dirty="0"/>
        </a:p>
      </dgm:t>
    </dgm:pt>
    <dgm:pt modelId="{53F1EBD4-6F8D-4A9C-AA1F-F885FC5494E6}" type="parTrans" cxnId="{09B1C20D-6A7F-44AA-AC87-21DB8D226F97}">
      <dgm:prSet custT="1"/>
      <dgm:spPr/>
      <dgm:t>
        <a:bodyPr/>
        <a:lstStyle/>
        <a:p>
          <a:endParaRPr lang="ru-RU" sz="2800"/>
        </a:p>
      </dgm:t>
    </dgm:pt>
    <dgm:pt modelId="{F8B7E98D-F9DF-4FCE-A5BB-22DFE83FD3C5}" type="sibTrans" cxnId="{09B1C20D-6A7F-44AA-AC87-21DB8D226F97}">
      <dgm:prSet/>
      <dgm:spPr/>
      <dgm:t>
        <a:bodyPr/>
        <a:lstStyle/>
        <a:p>
          <a:endParaRPr lang="ru-RU"/>
        </a:p>
      </dgm:t>
    </dgm:pt>
    <dgm:pt modelId="{B454E59A-682E-4758-A6C6-0B0C12DFCEEB}">
      <dgm:prSet phldrT="[Текст]" custT="1"/>
      <dgm:spPr/>
      <dgm:t>
        <a:bodyPr/>
        <a:lstStyle/>
        <a:p>
          <a:r>
            <a:rPr lang="uk-UA" sz="2800" b="1" dirty="0" err="1"/>
            <a:t>Диоксид</a:t>
          </a:r>
          <a:r>
            <a:rPr lang="uk-UA" sz="2800" b="1" dirty="0"/>
            <a:t> </a:t>
          </a:r>
          <a:r>
            <a:rPr lang="uk-UA" sz="2800" b="1" dirty="0" err="1"/>
            <a:t>сульфуру</a:t>
          </a:r>
          <a:endParaRPr lang="ru-RU" sz="2800" b="1" dirty="0"/>
        </a:p>
      </dgm:t>
    </dgm:pt>
    <dgm:pt modelId="{0C898BDC-961C-4000-B38A-FCCA871999D1}" type="parTrans" cxnId="{B50685F2-CC07-4655-87E6-7D0F1B16E1EC}">
      <dgm:prSet custT="1"/>
      <dgm:spPr/>
      <dgm:t>
        <a:bodyPr/>
        <a:lstStyle/>
        <a:p>
          <a:endParaRPr lang="ru-RU" sz="2800"/>
        </a:p>
      </dgm:t>
    </dgm:pt>
    <dgm:pt modelId="{FBFCD844-2077-4C96-94E9-9A731564E1CA}" type="sibTrans" cxnId="{B50685F2-CC07-4655-87E6-7D0F1B16E1EC}">
      <dgm:prSet/>
      <dgm:spPr/>
      <dgm:t>
        <a:bodyPr/>
        <a:lstStyle/>
        <a:p>
          <a:endParaRPr lang="ru-RU"/>
        </a:p>
      </dgm:t>
    </dgm:pt>
    <dgm:pt modelId="{1D26606C-583A-411E-95DD-5E3C5971FF30}">
      <dgm:prSet phldrT="[Текст]" custT="1"/>
      <dgm:spPr/>
      <dgm:t>
        <a:bodyPr/>
        <a:lstStyle/>
        <a:p>
          <a:r>
            <a:rPr lang="uk-UA" sz="2800" b="1" dirty="0"/>
            <a:t>Сірка</a:t>
          </a:r>
          <a:endParaRPr lang="ru-RU" sz="2800" b="1" dirty="0"/>
        </a:p>
      </dgm:t>
    </dgm:pt>
    <dgm:pt modelId="{0428C0F2-C9F3-467B-B342-2463E66ADA24}" type="parTrans" cxnId="{1825A23D-D283-4DE7-827C-C4EE9B19CEEC}">
      <dgm:prSet custT="1"/>
      <dgm:spPr/>
      <dgm:t>
        <a:bodyPr/>
        <a:lstStyle/>
        <a:p>
          <a:endParaRPr lang="ru-RU" sz="2800"/>
        </a:p>
      </dgm:t>
    </dgm:pt>
    <dgm:pt modelId="{8C79FAB0-1721-4B81-97E5-F27EEA150F4F}" type="sibTrans" cxnId="{1825A23D-D283-4DE7-827C-C4EE9B19CEEC}">
      <dgm:prSet/>
      <dgm:spPr/>
      <dgm:t>
        <a:bodyPr/>
        <a:lstStyle/>
        <a:p>
          <a:endParaRPr lang="ru-RU"/>
        </a:p>
      </dgm:t>
    </dgm:pt>
    <dgm:pt modelId="{1EA1F8FA-2723-4200-8B41-05D16957770F}" type="pres">
      <dgm:prSet presAssocID="{21061B91-406D-4D2C-AEB1-CF33C2D25B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50404-735D-4FFB-8B09-71E2CE7D2B2E}" type="pres">
      <dgm:prSet presAssocID="{31681D21-A6DC-4203-83B5-57C62FD2FC12}" presName="centerShape" presStyleLbl="node0" presStyleIdx="0" presStyleCnt="1" custScaleX="243099" custScaleY="123628" custLinFactNeighborX="280" custLinFactNeighborY="-4325"/>
      <dgm:spPr/>
      <dgm:t>
        <a:bodyPr/>
        <a:lstStyle/>
        <a:p>
          <a:endParaRPr lang="en-US"/>
        </a:p>
      </dgm:t>
    </dgm:pt>
    <dgm:pt modelId="{B9B9BF85-209C-4B18-8405-2A5B69EB0A6D}" type="pres">
      <dgm:prSet presAssocID="{9DECB220-5D1B-4FE1-B797-9AE52E44862E}" presName="parTrans" presStyleLbl="sibTrans2D1" presStyleIdx="0" presStyleCnt="4" custScaleX="161822" custScaleY="120139"/>
      <dgm:spPr/>
      <dgm:t>
        <a:bodyPr/>
        <a:lstStyle/>
        <a:p>
          <a:endParaRPr lang="en-US"/>
        </a:p>
      </dgm:t>
    </dgm:pt>
    <dgm:pt modelId="{1CC350FF-C86A-4378-8D13-E259039EC2C6}" type="pres">
      <dgm:prSet presAssocID="{9DECB220-5D1B-4FE1-B797-9AE52E44862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292656A-1E2D-4A84-957F-6C85285EF2D9}" type="pres">
      <dgm:prSet presAssocID="{7151291A-1078-41ED-9DD3-DB16B49DD9FA}" presName="node" presStyleLbl="node1" presStyleIdx="0" presStyleCnt="4" custScaleX="214568" custScaleY="70155" custRadScaleRad="102028" custRadScaleInc="-6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54549-2BAA-45FA-B51A-72B8146155A6}" type="pres">
      <dgm:prSet presAssocID="{53F1EBD4-6F8D-4A9C-AA1F-F885FC5494E6}" presName="parTrans" presStyleLbl="sibTrans2D1" presStyleIdx="1" presStyleCnt="4" custScaleX="161822" custScaleY="120139"/>
      <dgm:spPr/>
      <dgm:t>
        <a:bodyPr/>
        <a:lstStyle/>
        <a:p>
          <a:endParaRPr lang="en-US"/>
        </a:p>
      </dgm:t>
    </dgm:pt>
    <dgm:pt modelId="{26CC3ABC-4DFD-496F-B158-B34510B04FF2}" type="pres">
      <dgm:prSet presAssocID="{53F1EBD4-6F8D-4A9C-AA1F-F885FC5494E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A2837E6-A81A-4A5B-BDDC-6125DE7526F1}" type="pres">
      <dgm:prSet presAssocID="{8F824718-F65E-4C6B-AEA0-E6A4B7786675}" presName="node" presStyleLbl="node1" presStyleIdx="1" presStyleCnt="4" custScaleX="158922" custScaleY="68590" custRadScaleRad="154955" custRadScaleInc="-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383AF-4C7A-43B7-A706-3CFFB251F7CC}" type="pres">
      <dgm:prSet presAssocID="{0C898BDC-961C-4000-B38A-FCCA871999D1}" presName="parTrans" presStyleLbl="sibTrans2D1" presStyleIdx="2" presStyleCnt="4" custScaleX="161822" custScaleY="120139"/>
      <dgm:spPr/>
      <dgm:t>
        <a:bodyPr/>
        <a:lstStyle/>
        <a:p>
          <a:endParaRPr lang="en-US"/>
        </a:p>
      </dgm:t>
    </dgm:pt>
    <dgm:pt modelId="{BA8FE06B-5824-4802-AD29-626569D6C724}" type="pres">
      <dgm:prSet presAssocID="{0C898BDC-961C-4000-B38A-FCCA871999D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3CC4260-3D93-4205-8FCA-37589DB6EEBA}" type="pres">
      <dgm:prSet presAssocID="{B454E59A-682E-4758-A6C6-0B0C12DFCEEB}" presName="node" presStyleLbl="node1" presStyleIdx="2" presStyleCnt="4" custScaleX="214568" custScaleY="95092" custRadScaleRad="94819" custRadScaleInc="-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6F84A-70E9-42CC-91FF-007FE577AEC5}" type="pres">
      <dgm:prSet presAssocID="{0428C0F2-C9F3-467B-B342-2463E66ADA24}" presName="parTrans" presStyleLbl="sibTrans2D1" presStyleIdx="3" presStyleCnt="4" custScaleX="161822" custScaleY="120139"/>
      <dgm:spPr/>
      <dgm:t>
        <a:bodyPr/>
        <a:lstStyle/>
        <a:p>
          <a:endParaRPr lang="en-US"/>
        </a:p>
      </dgm:t>
    </dgm:pt>
    <dgm:pt modelId="{A4754CA8-7923-4A60-9C3E-866F38A1BCA3}" type="pres">
      <dgm:prSet presAssocID="{0428C0F2-C9F3-467B-B342-2463E66ADA2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5EF4713-2329-43AA-BDF4-7D5AE553ECD5}" type="pres">
      <dgm:prSet presAssocID="{1D26606C-583A-411E-95DD-5E3C5971FF30}" presName="node" presStyleLbl="node1" presStyleIdx="3" presStyleCnt="4" custScaleX="161022" custScaleY="68354" custRadScaleRad="154957" custRadScaleInc="3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F1DD8-55E1-4D5C-AC95-280906722369}" type="presOf" srcId="{0428C0F2-C9F3-467B-B342-2463E66ADA24}" destId="{A4754CA8-7923-4A60-9C3E-866F38A1BCA3}" srcOrd="1" destOrd="0" presId="urn:microsoft.com/office/officeart/2005/8/layout/radial5"/>
    <dgm:cxn modelId="{63DD0E2D-B8C0-4FA2-9605-FB6AA5CC58F3}" type="presOf" srcId="{1D26606C-583A-411E-95DD-5E3C5971FF30}" destId="{95EF4713-2329-43AA-BDF4-7D5AE553ECD5}" srcOrd="0" destOrd="0" presId="urn:microsoft.com/office/officeart/2005/8/layout/radial5"/>
    <dgm:cxn modelId="{458CDBB7-1006-43D3-A827-5F24E09ECEFC}" type="presOf" srcId="{9DECB220-5D1B-4FE1-B797-9AE52E44862E}" destId="{1CC350FF-C86A-4378-8D13-E259039EC2C6}" srcOrd="1" destOrd="0" presId="urn:microsoft.com/office/officeart/2005/8/layout/radial5"/>
    <dgm:cxn modelId="{FA8CACDD-BAB1-4D7C-803B-A453A4B0C785}" srcId="{21061B91-406D-4D2C-AEB1-CF33C2D25B54}" destId="{31681D21-A6DC-4203-83B5-57C62FD2FC12}" srcOrd="0" destOrd="0" parTransId="{C6AECB95-2CB3-4E66-A163-E0033B13A12C}" sibTransId="{E1AC59D8-31B7-4EB7-BCA6-C02E33E45B5B}"/>
    <dgm:cxn modelId="{E5DE265D-559D-44A6-A3E5-C6BC2128934D}" srcId="{31681D21-A6DC-4203-83B5-57C62FD2FC12}" destId="{7151291A-1078-41ED-9DD3-DB16B49DD9FA}" srcOrd="0" destOrd="0" parTransId="{9DECB220-5D1B-4FE1-B797-9AE52E44862E}" sibTransId="{E6E29A99-45D1-4567-86A3-8C77AC7CDA0F}"/>
    <dgm:cxn modelId="{F80427B5-0B95-4E5B-86EA-A1EE695F04E1}" type="presOf" srcId="{8F824718-F65E-4C6B-AEA0-E6A4B7786675}" destId="{1A2837E6-A81A-4A5B-BDDC-6125DE7526F1}" srcOrd="0" destOrd="0" presId="urn:microsoft.com/office/officeart/2005/8/layout/radial5"/>
    <dgm:cxn modelId="{2BA84B45-4F16-4CEE-A80F-BC5553AC20B9}" type="presOf" srcId="{31681D21-A6DC-4203-83B5-57C62FD2FC12}" destId="{99450404-735D-4FFB-8B09-71E2CE7D2B2E}" srcOrd="0" destOrd="0" presId="urn:microsoft.com/office/officeart/2005/8/layout/radial5"/>
    <dgm:cxn modelId="{AFF772A3-BEDA-42D3-95E2-93A73FDEA99D}" type="presOf" srcId="{9DECB220-5D1B-4FE1-B797-9AE52E44862E}" destId="{B9B9BF85-209C-4B18-8405-2A5B69EB0A6D}" srcOrd="0" destOrd="0" presId="urn:microsoft.com/office/officeart/2005/8/layout/radial5"/>
    <dgm:cxn modelId="{82A2FE9B-4755-4120-9D51-16C18BD50434}" type="presOf" srcId="{53F1EBD4-6F8D-4A9C-AA1F-F885FC5494E6}" destId="{26CC3ABC-4DFD-496F-B158-B34510B04FF2}" srcOrd="1" destOrd="0" presId="urn:microsoft.com/office/officeart/2005/8/layout/radial5"/>
    <dgm:cxn modelId="{1825A23D-D283-4DE7-827C-C4EE9B19CEEC}" srcId="{31681D21-A6DC-4203-83B5-57C62FD2FC12}" destId="{1D26606C-583A-411E-95DD-5E3C5971FF30}" srcOrd="3" destOrd="0" parTransId="{0428C0F2-C9F3-467B-B342-2463E66ADA24}" sibTransId="{8C79FAB0-1721-4B81-97E5-F27EEA150F4F}"/>
    <dgm:cxn modelId="{B50685F2-CC07-4655-87E6-7D0F1B16E1EC}" srcId="{31681D21-A6DC-4203-83B5-57C62FD2FC12}" destId="{B454E59A-682E-4758-A6C6-0B0C12DFCEEB}" srcOrd="2" destOrd="0" parTransId="{0C898BDC-961C-4000-B38A-FCCA871999D1}" sibTransId="{FBFCD844-2077-4C96-94E9-9A731564E1CA}"/>
    <dgm:cxn modelId="{7ECCE0D8-3D69-4768-A3CF-6D57E0EF2D9C}" type="presOf" srcId="{21061B91-406D-4D2C-AEB1-CF33C2D25B54}" destId="{1EA1F8FA-2723-4200-8B41-05D16957770F}" srcOrd="0" destOrd="0" presId="urn:microsoft.com/office/officeart/2005/8/layout/radial5"/>
    <dgm:cxn modelId="{6521FF17-E783-484E-B36E-A1467956AAC7}" type="presOf" srcId="{0C898BDC-961C-4000-B38A-FCCA871999D1}" destId="{9EF383AF-4C7A-43B7-A706-3CFFB251F7CC}" srcOrd="0" destOrd="0" presId="urn:microsoft.com/office/officeart/2005/8/layout/radial5"/>
    <dgm:cxn modelId="{3EAB1BC5-CAAC-4E04-A323-5E4D5B8D0BDD}" type="presOf" srcId="{53F1EBD4-6F8D-4A9C-AA1F-F885FC5494E6}" destId="{1D854549-2BAA-45FA-B51A-72B8146155A6}" srcOrd="0" destOrd="0" presId="urn:microsoft.com/office/officeart/2005/8/layout/radial5"/>
    <dgm:cxn modelId="{3051D780-2AF6-4DF0-9497-0CE9D26DD84B}" type="presOf" srcId="{7151291A-1078-41ED-9DD3-DB16B49DD9FA}" destId="{0292656A-1E2D-4A84-957F-6C85285EF2D9}" srcOrd="0" destOrd="0" presId="urn:microsoft.com/office/officeart/2005/8/layout/radial5"/>
    <dgm:cxn modelId="{09B1C20D-6A7F-44AA-AC87-21DB8D226F97}" srcId="{31681D21-A6DC-4203-83B5-57C62FD2FC12}" destId="{8F824718-F65E-4C6B-AEA0-E6A4B7786675}" srcOrd="1" destOrd="0" parTransId="{53F1EBD4-6F8D-4A9C-AA1F-F885FC5494E6}" sibTransId="{F8B7E98D-F9DF-4FCE-A5BB-22DFE83FD3C5}"/>
    <dgm:cxn modelId="{CE9AD21C-BB87-435F-9711-100C9CD51EE2}" type="presOf" srcId="{0C898BDC-961C-4000-B38A-FCCA871999D1}" destId="{BA8FE06B-5824-4802-AD29-626569D6C724}" srcOrd="1" destOrd="0" presId="urn:microsoft.com/office/officeart/2005/8/layout/radial5"/>
    <dgm:cxn modelId="{1AF42C4F-3E60-4E04-A7F8-542B93306525}" type="presOf" srcId="{0428C0F2-C9F3-467B-B342-2463E66ADA24}" destId="{AB26F84A-70E9-42CC-91FF-007FE577AEC5}" srcOrd="0" destOrd="0" presId="urn:microsoft.com/office/officeart/2005/8/layout/radial5"/>
    <dgm:cxn modelId="{ADC54F1B-1ED2-4E60-A527-7BAF8E8863AF}" type="presOf" srcId="{B454E59A-682E-4758-A6C6-0B0C12DFCEEB}" destId="{13CC4260-3D93-4205-8FCA-37589DB6EEBA}" srcOrd="0" destOrd="0" presId="urn:microsoft.com/office/officeart/2005/8/layout/radial5"/>
    <dgm:cxn modelId="{4761B887-0800-40B7-B02F-5E0261D0B0CC}" type="presParOf" srcId="{1EA1F8FA-2723-4200-8B41-05D16957770F}" destId="{99450404-735D-4FFB-8B09-71E2CE7D2B2E}" srcOrd="0" destOrd="0" presId="urn:microsoft.com/office/officeart/2005/8/layout/radial5"/>
    <dgm:cxn modelId="{DF714101-5010-4679-B2AF-DC3AF718216E}" type="presParOf" srcId="{1EA1F8FA-2723-4200-8B41-05D16957770F}" destId="{B9B9BF85-209C-4B18-8405-2A5B69EB0A6D}" srcOrd="1" destOrd="0" presId="urn:microsoft.com/office/officeart/2005/8/layout/radial5"/>
    <dgm:cxn modelId="{FB3F026B-84DD-472B-A6FC-B9F00648FC3B}" type="presParOf" srcId="{B9B9BF85-209C-4B18-8405-2A5B69EB0A6D}" destId="{1CC350FF-C86A-4378-8D13-E259039EC2C6}" srcOrd="0" destOrd="0" presId="urn:microsoft.com/office/officeart/2005/8/layout/radial5"/>
    <dgm:cxn modelId="{DE9F8B32-7F5C-4D4C-87A5-9E38C86BCC1D}" type="presParOf" srcId="{1EA1F8FA-2723-4200-8B41-05D16957770F}" destId="{0292656A-1E2D-4A84-957F-6C85285EF2D9}" srcOrd="2" destOrd="0" presId="urn:microsoft.com/office/officeart/2005/8/layout/radial5"/>
    <dgm:cxn modelId="{9E8D2B1A-BD5E-4A32-85FD-DA380E4396AE}" type="presParOf" srcId="{1EA1F8FA-2723-4200-8B41-05D16957770F}" destId="{1D854549-2BAA-45FA-B51A-72B8146155A6}" srcOrd="3" destOrd="0" presId="urn:microsoft.com/office/officeart/2005/8/layout/radial5"/>
    <dgm:cxn modelId="{457EE806-1A77-4714-80D0-D65BFDDF404F}" type="presParOf" srcId="{1D854549-2BAA-45FA-B51A-72B8146155A6}" destId="{26CC3ABC-4DFD-496F-B158-B34510B04FF2}" srcOrd="0" destOrd="0" presId="urn:microsoft.com/office/officeart/2005/8/layout/radial5"/>
    <dgm:cxn modelId="{0CAAC455-8992-4D22-A976-94C3FE80D58E}" type="presParOf" srcId="{1EA1F8FA-2723-4200-8B41-05D16957770F}" destId="{1A2837E6-A81A-4A5B-BDDC-6125DE7526F1}" srcOrd="4" destOrd="0" presId="urn:microsoft.com/office/officeart/2005/8/layout/radial5"/>
    <dgm:cxn modelId="{2B4A9B5D-3698-4BBA-9D45-BC0BCDADD56C}" type="presParOf" srcId="{1EA1F8FA-2723-4200-8B41-05D16957770F}" destId="{9EF383AF-4C7A-43B7-A706-3CFFB251F7CC}" srcOrd="5" destOrd="0" presId="urn:microsoft.com/office/officeart/2005/8/layout/radial5"/>
    <dgm:cxn modelId="{3DD4BF21-7459-40CC-8E88-87C9DE71B0A8}" type="presParOf" srcId="{9EF383AF-4C7A-43B7-A706-3CFFB251F7CC}" destId="{BA8FE06B-5824-4802-AD29-626569D6C724}" srcOrd="0" destOrd="0" presId="urn:microsoft.com/office/officeart/2005/8/layout/radial5"/>
    <dgm:cxn modelId="{A95D38CA-DC42-443F-93F7-908473847DA3}" type="presParOf" srcId="{1EA1F8FA-2723-4200-8B41-05D16957770F}" destId="{13CC4260-3D93-4205-8FCA-37589DB6EEBA}" srcOrd="6" destOrd="0" presId="urn:microsoft.com/office/officeart/2005/8/layout/radial5"/>
    <dgm:cxn modelId="{E48BFF73-2448-4321-B961-68E0091A8B96}" type="presParOf" srcId="{1EA1F8FA-2723-4200-8B41-05D16957770F}" destId="{AB26F84A-70E9-42CC-91FF-007FE577AEC5}" srcOrd="7" destOrd="0" presId="urn:microsoft.com/office/officeart/2005/8/layout/radial5"/>
    <dgm:cxn modelId="{657AF3D0-C40B-4931-9FEE-E2F2E21CCB0D}" type="presParOf" srcId="{AB26F84A-70E9-42CC-91FF-007FE577AEC5}" destId="{A4754CA8-7923-4A60-9C3E-866F38A1BCA3}" srcOrd="0" destOrd="0" presId="urn:microsoft.com/office/officeart/2005/8/layout/radial5"/>
    <dgm:cxn modelId="{912114A0-A345-4C52-AB72-F41B2FA936F6}" type="presParOf" srcId="{1EA1F8FA-2723-4200-8B41-05D16957770F}" destId="{95EF4713-2329-43AA-BDF4-7D5AE553ECD5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4CC19E-0B63-4A81-9E20-5FB99F1DDAEF}">
      <dsp:nvSpPr>
        <dsp:cNvPr id="0" name=""/>
        <dsp:cNvSpPr/>
      </dsp:nvSpPr>
      <dsp:spPr>
        <a:xfrm>
          <a:off x="1" y="1571638"/>
          <a:ext cx="2542115" cy="2096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b="1" kern="1200" dirty="0">
              <a:latin typeface="Arial" pitchFamily="34" charset="0"/>
              <a:cs typeface="Arial" pitchFamily="34" charset="0"/>
            </a:rPr>
            <a:t>Сіль, вода</a:t>
          </a:r>
          <a:endParaRPr lang="ru-RU" sz="34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>
              <a:latin typeface="Arial" pitchFamily="34" charset="0"/>
              <a:cs typeface="Arial" pitchFamily="34" charset="0"/>
            </a:rPr>
            <a:t>SO</a:t>
          </a:r>
          <a:r>
            <a:rPr lang="en-US" sz="3400" b="1" kern="1200" baseline="-25000" dirty="0">
              <a:latin typeface="Arial" pitchFamily="34" charset="0"/>
              <a:cs typeface="Arial" pitchFamily="34" charset="0"/>
            </a:rPr>
            <a:t>2</a:t>
          </a:r>
          <a:endParaRPr lang="ru-RU" sz="3400" b="1" kern="1200" baseline="-25000" dirty="0">
            <a:latin typeface="Arial" pitchFamily="34" charset="0"/>
            <a:cs typeface="Arial" pitchFamily="34" charset="0"/>
          </a:endParaRPr>
        </a:p>
      </dsp:txBody>
      <dsp:txXfrm>
        <a:off x="1" y="1571638"/>
        <a:ext cx="2542115" cy="1647417"/>
      </dsp:txXfrm>
    </dsp:sp>
    <dsp:sp modelId="{333E6C1B-A76F-4F25-A7CB-37FF1D28C1D2}">
      <dsp:nvSpPr>
        <dsp:cNvPr id="0" name=""/>
        <dsp:cNvSpPr/>
      </dsp:nvSpPr>
      <dsp:spPr>
        <a:xfrm>
          <a:off x="1456131" y="2474627"/>
          <a:ext cx="2663631" cy="2663631"/>
        </a:xfrm>
        <a:prstGeom prst="leftCircularArrow">
          <a:avLst>
            <a:gd name="adj1" fmla="val 2633"/>
            <a:gd name="adj2" fmla="val 320091"/>
            <a:gd name="adj3" fmla="val 2095602"/>
            <a:gd name="adj4" fmla="val 9024489"/>
            <a:gd name="adj5" fmla="val 307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6CE73D-B353-4CAE-9783-C43B4FC4341A}">
      <dsp:nvSpPr>
        <dsp:cNvPr id="0" name=""/>
        <dsp:cNvSpPr/>
      </dsp:nvSpPr>
      <dsp:spPr>
        <a:xfrm>
          <a:off x="566085" y="3528006"/>
          <a:ext cx="2259658" cy="898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Arial" pitchFamily="34" charset="0"/>
              <a:cs typeface="Arial" pitchFamily="34" charset="0"/>
            </a:rPr>
            <a:t>Малоактивні метали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566085" y="3528006"/>
        <a:ext cx="2259658" cy="898591"/>
      </dsp:txXfrm>
    </dsp:sp>
    <dsp:sp modelId="{BF52584B-374E-4421-A2FD-C8C5FB850BA3}">
      <dsp:nvSpPr>
        <dsp:cNvPr id="0" name=""/>
        <dsp:cNvSpPr/>
      </dsp:nvSpPr>
      <dsp:spPr>
        <a:xfrm>
          <a:off x="3159713" y="1880589"/>
          <a:ext cx="2542115" cy="2096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>
              <a:latin typeface="Arial" pitchFamily="34" charset="0"/>
              <a:cs typeface="Arial" pitchFamily="34" charset="0"/>
            </a:rPr>
            <a:t>C</a:t>
          </a:r>
          <a:r>
            <a:rPr lang="uk-UA" sz="3400" b="1" kern="1200" dirty="0" err="1">
              <a:latin typeface="Arial" pitchFamily="34" charset="0"/>
              <a:cs typeface="Arial" pitchFamily="34" charset="0"/>
            </a:rPr>
            <a:t>іль</a:t>
          </a:r>
          <a:r>
            <a:rPr lang="uk-UA" sz="3400" b="1" kern="1200" dirty="0">
              <a:latin typeface="Arial" pitchFamily="34" charset="0"/>
              <a:cs typeface="Arial" pitchFamily="34" charset="0"/>
            </a:rPr>
            <a:t>, вода</a:t>
          </a:r>
          <a:endParaRPr lang="ru-RU" sz="34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>
              <a:latin typeface="Arial" pitchFamily="34" charset="0"/>
              <a:cs typeface="Arial" pitchFamily="34" charset="0"/>
            </a:rPr>
            <a:t>S</a:t>
          </a:r>
          <a:endParaRPr lang="ru-RU" sz="3400" b="1" kern="1200" dirty="0">
            <a:latin typeface="Arial" pitchFamily="34" charset="0"/>
            <a:cs typeface="Arial" pitchFamily="34" charset="0"/>
          </a:endParaRPr>
        </a:p>
      </dsp:txBody>
      <dsp:txXfrm>
        <a:off x="3159713" y="2329885"/>
        <a:ext cx="2542115" cy="1647417"/>
      </dsp:txXfrm>
    </dsp:sp>
    <dsp:sp modelId="{89554B11-24A0-45FD-9F47-C253960C3415}">
      <dsp:nvSpPr>
        <dsp:cNvPr id="0" name=""/>
        <dsp:cNvSpPr/>
      </dsp:nvSpPr>
      <dsp:spPr>
        <a:xfrm>
          <a:off x="4593489" y="637422"/>
          <a:ext cx="2988457" cy="2988457"/>
        </a:xfrm>
        <a:prstGeom prst="circularArrow">
          <a:avLst>
            <a:gd name="adj1" fmla="val 2347"/>
            <a:gd name="adj2" fmla="val 283413"/>
            <a:gd name="adj3" fmla="val 19541076"/>
            <a:gd name="adj4" fmla="val 12575511"/>
            <a:gd name="adj5" fmla="val 2738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C0F0F-5393-4A78-9965-9BBB46FF2171}">
      <dsp:nvSpPr>
        <dsp:cNvPr id="0" name=""/>
        <dsp:cNvSpPr/>
      </dsp:nvSpPr>
      <dsp:spPr>
        <a:xfrm>
          <a:off x="3724628" y="1431293"/>
          <a:ext cx="2259658" cy="898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Arial" pitchFamily="34" charset="0"/>
              <a:cs typeface="Arial" pitchFamily="34" charset="0"/>
            </a:rPr>
            <a:t>Метали середньої активності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724628" y="1431293"/>
        <a:ext cx="2259658" cy="898591"/>
      </dsp:txXfrm>
    </dsp:sp>
    <dsp:sp modelId="{556CE326-C20E-410C-9DD3-59E16C8ACDE3}">
      <dsp:nvSpPr>
        <dsp:cNvPr id="0" name=""/>
        <dsp:cNvSpPr/>
      </dsp:nvSpPr>
      <dsp:spPr>
        <a:xfrm>
          <a:off x="6318256" y="1880589"/>
          <a:ext cx="2542115" cy="2096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>
              <a:latin typeface="Arial" pitchFamily="34" charset="0"/>
              <a:cs typeface="Arial" pitchFamily="34" charset="0"/>
            </a:rPr>
            <a:t>C</a:t>
          </a:r>
          <a:r>
            <a:rPr lang="uk-UA" sz="3400" b="1" kern="1200" dirty="0" err="1">
              <a:latin typeface="Arial" pitchFamily="34" charset="0"/>
              <a:cs typeface="Arial" pitchFamily="34" charset="0"/>
            </a:rPr>
            <a:t>іль</a:t>
          </a:r>
          <a:r>
            <a:rPr lang="uk-UA" sz="3400" b="1" kern="1200" dirty="0">
              <a:latin typeface="Arial" pitchFamily="34" charset="0"/>
              <a:cs typeface="Arial" pitchFamily="34" charset="0"/>
            </a:rPr>
            <a:t>, вода</a:t>
          </a:r>
          <a:endParaRPr lang="ru-RU" sz="34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b="1" kern="1200" dirty="0">
              <a:latin typeface="Arial" pitchFamily="34" charset="0"/>
              <a:cs typeface="Arial" pitchFamily="34" charset="0"/>
            </a:rPr>
            <a:t>Н</a:t>
          </a:r>
          <a:r>
            <a:rPr lang="uk-UA" sz="3400" b="1" kern="1200" baseline="-25000" dirty="0">
              <a:latin typeface="Arial" pitchFamily="34" charset="0"/>
              <a:cs typeface="Arial" pitchFamily="34" charset="0"/>
            </a:rPr>
            <a:t>2</a:t>
          </a:r>
          <a:r>
            <a:rPr lang="en-US" sz="3400" b="1" kern="1200" dirty="0">
              <a:latin typeface="Arial" pitchFamily="34" charset="0"/>
              <a:cs typeface="Arial" pitchFamily="34" charset="0"/>
            </a:rPr>
            <a:t>S</a:t>
          </a:r>
          <a:endParaRPr lang="ru-RU" sz="3400" b="1" kern="1200" dirty="0">
            <a:latin typeface="Arial" pitchFamily="34" charset="0"/>
            <a:cs typeface="Arial" pitchFamily="34" charset="0"/>
          </a:endParaRPr>
        </a:p>
      </dsp:txBody>
      <dsp:txXfrm>
        <a:off x="6318256" y="1880589"/>
        <a:ext cx="2542115" cy="1647417"/>
      </dsp:txXfrm>
    </dsp:sp>
    <dsp:sp modelId="{786E8A2D-BB04-4591-B8A5-C2C479410145}">
      <dsp:nvSpPr>
        <dsp:cNvPr id="0" name=""/>
        <dsp:cNvSpPr/>
      </dsp:nvSpPr>
      <dsp:spPr>
        <a:xfrm>
          <a:off x="6883171" y="3528006"/>
          <a:ext cx="2259658" cy="898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Arial" pitchFamily="34" charset="0"/>
              <a:cs typeface="Arial" pitchFamily="34" charset="0"/>
            </a:rPr>
            <a:t>Активні метали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6883171" y="3528006"/>
        <a:ext cx="2259658" cy="8985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FA6CE-4A35-42C9-ABD6-24CDCDEFCD90}">
      <dsp:nvSpPr>
        <dsp:cNvPr id="0" name=""/>
        <dsp:cNvSpPr/>
      </dsp:nvSpPr>
      <dsp:spPr>
        <a:xfrm>
          <a:off x="3127651" y="2270382"/>
          <a:ext cx="2888696" cy="1531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Сульфітна</a:t>
          </a:r>
          <a:r>
            <a:rPr lang="ru-RU" sz="2400" b="1" kern="1200" dirty="0">
              <a:solidFill>
                <a:srgbClr val="002060"/>
              </a:solidFill>
            </a:rPr>
            <a:t> кислота</a:t>
          </a:r>
        </a:p>
      </dsp:txBody>
      <dsp:txXfrm>
        <a:off x="3127651" y="2270382"/>
        <a:ext cx="2888696" cy="1531441"/>
      </dsp:txXfrm>
    </dsp:sp>
    <dsp:sp modelId="{A0308DF8-BF8A-49FB-8373-5A7AF537C063}">
      <dsp:nvSpPr>
        <dsp:cNvPr id="0" name=""/>
        <dsp:cNvSpPr/>
      </dsp:nvSpPr>
      <dsp:spPr>
        <a:xfrm rot="16200000">
          <a:off x="4127846" y="1579087"/>
          <a:ext cx="888306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16200000">
        <a:off x="4127846" y="1579087"/>
        <a:ext cx="888306" cy="520690"/>
      </dsp:txXfrm>
    </dsp:sp>
    <dsp:sp modelId="{29752402-641D-428A-B8E7-E7C7D40B9922}">
      <dsp:nvSpPr>
        <dsp:cNvPr id="0" name=""/>
        <dsp:cNvSpPr/>
      </dsp:nvSpPr>
      <dsp:spPr>
        <a:xfrm>
          <a:off x="3272086" y="3528"/>
          <a:ext cx="2599827" cy="137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Магній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272086" y="3528"/>
        <a:ext cx="2599827" cy="1378297"/>
      </dsp:txXfrm>
    </dsp:sp>
    <dsp:sp modelId="{2148AFD8-5A6C-4C6D-8A53-85F5DAAD4384}">
      <dsp:nvSpPr>
        <dsp:cNvPr id="0" name=""/>
        <dsp:cNvSpPr/>
      </dsp:nvSpPr>
      <dsp:spPr>
        <a:xfrm rot="19574366">
          <a:off x="5408677" y="2006159"/>
          <a:ext cx="629296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19574366">
        <a:off x="5408677" y="2006159"/>
        <a:ext cx="629296" cy="520690"/>
      </dsp:txXfrm>
    </dsp:sp>
    <dsp:sp modelId="{C3B83F49-6D5E-44A2-92F6-CFF569AABE73}">
      <dsp:nvSpPr>
        <dsp:cNvPr id="0" name=""/>
        <dsp:cNvSpPr/>
      </dsp:nvSpPr>
      <dsp:spPr>
        <a:xfrm>
          <a:off x="5500686" y="857256"/>
          <a:ext cx="2599827" cy="1378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Цинк оксид</a:t>
          </a:r>
        </a:p>
      </dsp:txBody>
      <dsp:txXfrm>
        <a:off x="5500686" y="857256"/>
        <a:ext cx="2599827" cy="1378297"/>
      </dsp:txXfrm>
    </dsp:sp>
    <dsp:sp modelId="{3536963C-E1EB-4F87-97EF-1E699266ACE0}">
      <dsp:nvSpPr>
        <dsp:cNvPr id="0" name=""/>
        <dsp:cNvSpPr/>
      </dsp:nvSpPr>
      <dsp:spPr>
        <a:xfrm rot="11974">
          <a:off x="6012301" y="2781245"/>
          <a:ext cx="270147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11974">
        <a:off x="6012301" y="2781245"/>
        <a:ext cx="270147" cy="520690"/>
      </dsp:txXfrm>
    </dsp:sp>
    <dsp:sp modelId="{53BC3C72-695C-4371-94C6-121CB8D7D0E6}">
      <dsp:nvSpPr>
        <dsp:cNvPr id="0" name=""/>
        <dsp:cNvSpPr/>
      </dsp:nvSpPr>
      <dsp:spPr>
        <a:xfrm>
          <a:off x="6286511" y="2357454"/>
          <a:ext cx="2599827" cy="1378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</a:rPr>
            <a:t>Карбон (ІІ) оксид</a:t>
          </a:r>
        </a:p>
      </dsp:txBody>
      <dsp:txXfrm>
        <a:off x="6286511" y="2357454"/>
        <a:ext cx="2599827" cy="1378297"/>
      </dsp:txXfrm>
    </dsp:sp>
    <dsp:sp modelId="{F208EDBD-F3F4-487B-884A-F289AC241D08}">
      <dsp:nvSpPr>
        <dsp:cNvPr id="0" name=""/>
        <dsp:cNvSpPr/>
      </dsp:nvSpPr>
      <dsp:spPr>
        <a:xfrm rot="2047923">
          <a:off x="5397836" y="3555797"/>
          <a:ext cx="649778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2047923">
        <a:off x="5397836" y="3555797"/>
        <a:ext cx="649778" cy="520690"/>
      </dsp:txXfrm>
    </dsp:sp>
    <dsp:sp modelId="{602CA7A7-1871-425E-872F-C0A746AB3169}">
      <dsp:nvSpPr>
        <dsp:cNvPr id="0" name=""/>
        <dsp:cNvSpPr/>
      </dsp:nvSpPr>
      <dsp:spPr>
        <a:xfrm>
          <a:off x="5500699" y="3857657"/>
          <a:ext cx="2599827" cy="13782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Натрій</a:t>
          </a:r>
          <a:r>
            <a:rPr lang="ru-RU" sz="2400" b="1" kern="1200" dirty="0">
              <a:solidFill>
                <a:srgbClr val="002060"/>
              </a:solidFill>
            </a:rPr>
            <a:t> хлорид</a:t>
          </a:r>
        </a:p>
      </dsp:txBody>
      <dsp:txXfrm>
        <a:off x="5500699" y="3857657"/>
        <a:ext cx="2599827" cy="1378297"/>
      </dsp:txXfrm>
    </dsp:sp>
    <dsp:sp modelId="{B43EC07A-D6B8-489F-84DA-F9E6E7F38FC2}">
      <dsp:nvSpPr>
        <dsp:cNvPr id="0" name=""/>
        <dsp:cNvSpPr/>
      </dsp:nvSpPr>
      <dsp:spPr>
        <a:xfrm rot="5400000">
          <a:off x="4127846" y="3972428"/>
          <a:ext cx="888306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5400000">
        <a:off x="4127846" y="3972428"/>
        <a:ext cx="888306" cy="520690"/>
      </dsp:txXfrm>
    </dsp:sp>
    <dsp:sp modelId="{DC6AAC39-B024-4FFD-8FCA-B0D811F6CB93}">
      <dsp:nvSpPr>
        <dsp:cNvPr id="0" name=""/>
        <dsp:cNvSpPr/>
      </dsp:nvSpPr>
      <dsp:spPr>
        <a:xfrm>
          <a:off x="3272086" y="4690380"/>
          <a:ext cx="2599827" cy="13782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Гідроген</a:t>
          </a:r>
          <a:r>
            <a:rPr lang="ru-RU" sz="2400" b="1" kern="1200" dirty="0">
              <a:solidFill>
                <a:srgbClr val="002060"/>
              </a:solidFill>
            </a:rPr>
            <a:t> </a:t>
          </a:r>
          <a:r>
            <a:rPr lang="ru-RU" sz="2400" b="1" kern="1200" dirty="0" err="1">
              <a:solidFill>
                <a:srgbClr val="002060"/>
              </a:solidFill>
            </a:rPr>
            <a:t>сульфід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272086" y="4690380"/>
        <a:ext cx="2599827" cy="1378297"/>
      </dsp:txXfrm>
    </dsp:sp>
    <dsp:sp modelId="{C91EF985-CABB-444B-889A-0687E29F11DE}">
      <dsp:nvSpPr>
        <dsp:cNvPr id="0" name=""/>
        <dsp:cNvSpPr/>
      </dsp:nvSpPr>
      <dsp:spPr>
        <a:xfrm rot="8756491">
          <a:off x="3206591" y="3521100"/>
          <a:ext cx="525642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8756491">
        <a:off x="3206591" y="3521100"/>
        <a:ext cx="525642" cy="520690"/>
      </dsp:txXfrm>
    </dsp:sp>
    <dsp:sp modelId="{C05D6FD0-DF06-4CD5-86DB-1B3BE174FEFA}">
      <dsp:nvSpPr>
        <dsp:cNvPr id="0" name=""/>
        <dsp:cNvSpPr/>
      </dsp:nvSpPr>
      <dsp:spPr>
        <a:xfrm>
          <a:off x="1142976" y="3786221"/>
          <a:ext cx="2599827" cy="1378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Калій</a:t>
          </a:r>
          <a:r>
            <a:rPr lang="ru-RU" sz="2400" b="1" kern="1200" dirty="0">
              <a:solidFill>
                <a:srgbClr val="002060"/>
              </a:solidFill>
            </a:rPr>
            <a:t> перманганат</a:t>
          </a:r>
        </a:p>
      </dsp:txBody>
      <dsp:txXfrm>
        <a:off x="1142976" y="3786221"/>
        <a:ext cx="2599827" cy="1378297"/>
      </dsp:txXfrm>
    </dsp:sp>
    <dsp:sp modelId="{8FB130C4-EBC8-447D-852C-0CA22B83E06D}">
      <dsp:nvSpPr>
        <dsp:cNvPr id="0" name=""/>
        <dsp:cNvSpPr/>
      </dsp:nvSpPr>
      <dsp:spPr>
        <a:xfrm rot="10866933">
          <a:off x="2747617" y="2743998"/>
          <a:ext cx="386791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10866933">
        <a:off x="2747617" y="2743998"/>
        <a:ext cx="386791" cy="520690"/>
      </dsp:txXfrm>
    </dsp:sp>
    <dsp:sp modelId="{044A212F-E0C0-41FB-A898-1A9B3CF22A18}">
      <dsp:nvSpPr>
        <dsp:cNvPr id="0" name=""/>
        <dsp:cNvSpPr/>
      </dsp:nvSpPr>
      <dsp:spPr>
        <a:xfrm>
          <a:off x="142846" y="2286020"/>
          <a:ext cx="2599827" cy="13782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Кальцій</a:t>
          </a:r>
          <a:r>
            <a:rPr lang="ru-RU" sz="2400" b="1" kern="1200" dirty="0">
              <a:solidFill>
                <a:srgbClr val="002060"/>
              </a:solidFill>
            </a:rPr>
            <a:t> карбонат</a:t>
          </a:r>
        </a:p>
      </dsp:txBody>
      <dsp:txXfrm>
        <a:off x="142846" y="2286020"/>
        <a:ext cx="2599827" cy="1378297"/>
      </dsp:txXfrm>
    </dsp:sp>
    <dsp:sp modelId="{77D64E7E-500C-49C0-89F1-EEF6C8ED30D2}">
      <dsp:nvSpPr>
        <dsp:cNvPr id="0" name=""/>
        <dsp:cNvSpPr/>
      </dsp:nvSpPr>
      <dsp:spPr>
        <a:xfrm rot="12898791">
          <a:off x="3183075" y="2005340"/>
          <a:ext cx="575658" cy="520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>
            <a:solidFill>
              <a:srgbClr val="002060"/>
            </a:solidFill>
          </a:endParaRPr>
        </a:p>
      </dsp:txBody>
      <dsp:txXfrm rot="12898791">
        <a:off x="3183075" y="2005340"/>
        <a:ext cx="575658" cy="520690"/>
      </dsp:txXfrm>
    </dsp:sp>
    <dsp:sp modelId="{110D2A84-4823-4CB1-AF69-FBF105BBC092}">
      <dsp:nvSpPr>
        <dsp:cNvPr id="0" name=""/>
        <dsp:cNvSpPr/>
      </dsp:nvSpPr>
      <dsp:spPr>
        <a:xfrm>
          <a:off x="1142970" y="857246"/>
          <a:ext cx="2599827" cy="13782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rgbClr val="002060"/>
              </a:solidFill>
            </a:rPr>
            <a:t>Алюміній</a:t>
          </a:r>
          <a:r>
            <a:rPr lang="ru-RU" sz="2400" b="1" kern="1200" dirty="0">
              <a:solidFill>
                <a:srgbClr val="002060"/>
              </a:solidFill>
            </a:rPr>
            <a:t> </a:t>
          </a:r>
          <a:r>
            <a:rPr lang="ru-RU" sz="2400" b="1" kern="1200" dirty="0" err="1">
              <a:solidFill>
                <a:srgbClr val="002060"/>
              </a:solidFill>
            </a:rPr>
            <a:t>гідроксид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142970" y="857246"/>
        <a:ext cx="2599827" cy="13782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0AF54-4FA4-448A-8C24-F338465BAD87}">
      <dsp:nvSpPr>
        <dsp:cNvPr id="0" name=""/>
        <dsp:cNvSpPr/>
      </dsp:nvSpPr>
      <dsp:spPr>
        <a:xfrm>
          <a:off x="685799" y="0"/>
          <a:ext cx="7772400" cy="33575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935AFE-7947-40B9-A232-BFE997CAD2D0}">
      <dsp:nvSpPr>
        <dsp:cNvPr id="0" name=""/>
        <dsp:cNvSpPr/>
      </dsp:nvSpPr>
      <dsp:spPr>
        <a:xfrm>
          <a:off x="2678" y="1007268"/>
          <a:ext cx="1612701" cy="13430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r>
            <a:rPr lang="uk-UA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en-US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V</a:t>
          </a: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І) оксид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78" y="1007268"/>
        <a:ext cx="1612701" cy="1343024"/>
      </dsp:txXfrm>
    </dsp:sp>
    <dsp:sp modelId="{28F54C55-050A-441A-9868-4D0DB833E6C5}">
      <dsp:nvSpPr>
        <dsp:cNvPr id="0" name=""/>
        <dsp:cNvSpPr/>
      </dsp:nvSpPr>
      <dsp:spPr>
        <a:xfrm>
          <a:off x="1884164" y="1007268"/>
          <a:ext cx="1612701" cy="13430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Сульфатна </a:t>
          </a: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кислота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84164" y="1007268"/>
        <a:ext cx="1612701" cy="1343024"/>
      </dsp:txXfrm>
    </dsp:sp>
    <dsp:sp modelId="{23FBA7C1-A7D9-4874-A9B9-B3EF5C63A409}">
      <dsp:nvSpPr>
        <dsp:cNvPr id="0" name=""/>
        <dsp:cNvSpPr/>
      </dsp:nvSpPr>
      <dsp:spPr>
        <a:xfrm>
          <a:off x="3765649" y="1007268"/>
          <a:ext cx="1612701" cy="13430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Сірководень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65649" y="1007268"/>
        <a:ext cx="1612701" cy="1343024"/>
      </dsp:txXfrm>
    </dsp:sp>
    <dsp:sp modelId="{07EAE1F7-8EBA-42E2-86E8-1C666526939E}">
      <dsp:nvSpPr>
        <dsp:cNvPr id="0" name=""/>
        <dsp:cNvSpPr/>
      </dsp:nvSpPr>
      <dsp:spPr>
        <a:xfrm>
          <a:off x="5647134" y="1007268"/>
          <a:ext cx="1612701" cy="13430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(І</a:t>
          </a:r>
          <a:r>
            <a:rPr lang="en-US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V)</a:t>
          </a: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оксид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47134" y="1007268"/>
        <a:ext cx="1612701" cy="1343024"/>
      </dsp:txXfrm>
    </dsp:sp>
    <dsp:sp modelId="{5F47A749-6186-436F-859B-29BC7098B722}">
      <dsp:nvSpPr>
        <dsp:cNvPr id="0" name=""/>
        <dsp:cNvSpPr/>
      </dsp:nvSpPr>
      <dsp:spPr>
        <a:xfrm>
          <a:off x="7528619" y="1007268"/>
          <a:ext cx="1612701" cy="13430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Натрій </a:t>
          </a:r>
          <a:r>
            <a:rPr lang="uk-UA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гідросульфіт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528619" y="1007268"/>
        <a:ext cx="1612701" cy="13430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5EE88-C8A3-4FC3-B198-1E6EEB526FF0}">
      <dsp:nvSpPr>
        <dsp:cNvPr id="0" name=""/>
        <dsp:cNvSpPr/>
      </dsp:nvSpPr>
      <dsp:spPr>
        <a:xfrm>
          <a:off x="701875" y="0"/>
          <a:ext cx="7954594" cy="364331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0A395-91CD-46B3-AC2D-0407A8B3A4EE}">
      <dsp:nvSpPr>
        <dsp:cNvPr id="0" name=""/>
        <dsp:cNvSpPr/>
      </dsp:nvSpPr>
      <dsp:spPr>
        <a:xfrm>
          <a:off x="114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Сульфур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4" y="1092994"/>
        <a:ext cx="1369480" cy="1457325"/>
      </dsp:txXfrm>
    </dsp:sp>
    <dsp:sp modelId="{9E8291B6-F3DE-4C29-A68B-D4ABD7815435}">
      <dsp:nvSpPr>
        <dsp:cNvPr id="0" name=""/>
        <dsp:cNvSpPr/>
      </dsp:nvSpPr>
      <dsp:spPr>
        <a:xfrm>
          <a:off x="1597841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Диоксид сульфуру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97841" y="1092994"/>
        <a:ext cx="1369480" cy="1457325"/>
      </dsp:txXfrm>
    </dsp:sp>
    <dsp:sp modelId="{B551CE41-975B-42C9-8104-C5A8B9F06669}">
      <dsp:nvSpPr>
        <dsp:cNvPr id="0" name=""/>
        <dsp:cNvSpPr/>
      </dsp:nvSpPr>
      <dsp:spPr>
        <a:xfrm>
          <a:off x="3195569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Сульфітна </a:t>
          </a:r>
          <a:r>
            <a:rPr lang="uk-UA" sz="18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кислота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95569" y="1092994"/>
        <a:ext cx="1369480" cy="1457325"/>
      </dsp:txXfrm>
    </dsp:sp>
    <dsp:sp modelId="{6DFAB72A-AD4D-4DC9-B47C-A6D11835CF69}">
      <dsp:nvSpPr>
        <dsp:cNvPr id="0" name=""/>
        <dsp:cNvSpPr/>
      </dsp:nvSpPr>
      <dsp:spPr>
        <a:xfrm>
          <a:off x="4793296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Натрій сульфіт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93296" y="1092994"/>
        <a:ext cx="1369480" cy="1457325"/>
      </dsp:txXfrm>
    </dsp:sp>
    <dsp:sp modelId="{5DEFBFA9-7F15-402F-AE1F-E609379B2C3B}">
      <dsp:nvSpPr>
        <dsp:cNvPr id="0" name=""/>
        <dsp:cNvSpPr/>
      </dsp:nvSpPr>
      <dsp:spPr>
        <a:xfrm>
          <a:off x="6391023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Барій сульфіт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91023" y="1092994"/>
        <a:ext cx="1369480" cy="1457325"/>
      </dsp:txXfrm>
    </dsp:sp>
    <dsp:sp modelId="{11F4544A-A0BC-44DC-9CC4-F159DC598045}">
      <dsp:nvSpPr>
        <dsp:cNvPr id="0" name=""/>
        <dsp:cNvSpPr/>
      </dsp:nvSpPr>
      <dsp:spPr>
        <a:xfrm>
          <a:off x="7988751" y="1092994"/>
          <a:ext cx="1369480" cy="14573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>
                  <a:lumMod val="95000"/>
                  <a:lumOff val="5000"/>
                </a:schemeClr>
              </a:solidFill>
            </a:rPr>
            <a:t>Барій сульфат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988751" y="1092994"/>
        <a:ext cx="1369480" cy="14573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450404-735D-4FFB-8B09-71E2CE7D2B2E}">
      <dsp:nvSpPr>
        <dsp:cNvPr id="0" name=""/>
        <dsp:cNvSpPr/>
      </dsp:nvSpPr>
      <dsp:spPr>
        <a:xfrm>
          <a:off x="2719848" y="1694239"/>
          <a:ext cx="3744626" cy="1904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Сульфатна </a:t>
          </a:r>
          <a:r>
            <a:rPr lang="uk-UA" sz="2800" b="1" kern="1200" dirty="0"/>
            <a:t>кислота</a:t>
          </a:r>
          <a:endParaRPr lang="ru-RU" sz="2800" b="1" kern="1200" dirty="0"/>
        </a:p>
      </dsp:txBody>
      <dsp:txXfrm>
        <a:off x="2719848" y="1694239"/>
        <a:ext cx="3744626" cy="1904329"/>
      </dsp:txXfrm>
    </dsp:sp>
    <dsp:sp modelId="{B9B9BF85-209C-4B18-8405-2A5B69EB0A6D}">
      <dsp:nvSpPr>
        <dsp:cNvPr id="0" name=""/>
        <dsp:cNvSpPr/>
      </dsp:nvSpPr>
      <dsp:spPr>
        <a:xfrm rot="15999648">
          <a:off x="4299039" y="1128381"/>
          <a:ext cx="445814" cy="62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5999648">
        <a:off x="4299039" y="1128381"/>
        <a:ext cx="445814" cy="629199"/>
      </dsp:txXfrm>
    </dsp:sp>
    <dsp:sp modelId="{0292656A-1E2D-4A84-957F-6C85285EF2D9}">
      <dsp:nvSpPr>
        <dsp:cNvPr id="0" name=""/>
        <dsp:cNvSpPr/>
      </dsp:nvSpPr>
      <dsp:spPr>
        <a:xfrm>
          <a:off x="2822262" y="95186"/>
          <a:ext cx="3305143" cy="10806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Водень</a:t>
          </a:r>
          <a:endParaRPr lang="ru-RU" sz="2800" b="1" kern="1200" dirty="0"/>
        </a:p>
      </dsp:txBody>
      <dsp:txXfrm>
        <a:off x="2822262" y="95186"/>
        <a:ext cx="3305143" cy="1080647"/>
      </dsp:txXfrm>
    </dsp:sp>
    <dsp:sp modelId="{1D854549-2BAA-45FA-B51A-72B8146155A6}">
      <dsp:nvSpPr>
        <dsp:cNvPr id="0" name=""/>
        <dsp:cNvSpPr/>
      </dsp:nvSpPr>
      <dsp:spPr>
        <a:xfrm rot="99593">
          <a:off x="6474730" y="2389309"/>
          <a:ext cx="203623" cy="62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99593">
        <a:off x="6474730" y="2389309"/>
        <a:ext cx="203623" cy="629199"/>
      </dsp:txXfrm>
    </dsp:sp>
    <dsp:sp modelId="{1A2837E6-A81A-4A5B-BDDC-6125DE7526F1}">
      <dsp:nvSpPr>
        <dsp:cNvPr id="0" name=""/>
        <dsp:cNvSpPr/>
      </dsp:nvSpPr>
      <dsp:spPr>
        <a:xfrm>
          <a:off x="6696011" y="2214569"/>
          <a:ext cx="2447988" cy="10565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Сірководень</a:t>
          </a:r>
          <a:endParaRPr lang="ru-RU" sz="2800" b="1" kern="1200" dirty="0"/>
        </a:p>
      </dsp:txBody>
      <dsp:txXfrm>
        <a:off x="6696011" y="2214569"/>
        <a:ext cx="2447988" cy="1056540"/>
      </dsp:txXfrm>
    </dsp:sp>
    <dsp:sp modelId="{9EF383AF-4C7A-43B7-A706-3CFFB251F7CC}">
      <dsp:nvSpPr>
        <dsp:cNvPr id="0" name=""/>
        <dsp:cNvSpPr/>
      </dsp:nvSpPr>
      <dsp:spPr>
        <a:xfrm rot="5293843">
          <a:off x="4395900" y="3548191"/>
          <a:ext cx="467670" cy="62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293843">
        <a:off x="4395900" y="3548191"/>
        <a:ext cx="467670" cy="629199"/>
      </dsp:txXfrm>
    </dsp:sp>
    <dsp:sp modelId="{13CC4260-3D93-4205-8FCA-37589DB6EEBA}">
      <dsp:nvSpPr>
        <dsp:cNvPr id="0" name=""/>
        <dsp:cNvSpPr/>
      </dsp:nvSpPr>
      <dsp:spPr>
        <a:xfrm>
          <a:off x="3008455" y="4143411"/>
          <a:ext cx="3305143" cy="14647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/>
            <a:t>Диоксид</a:t>
          </a:r>
          <a:r>
            <a:rPr lang="uk-UA" sz="2800" b="1" kern="1200" dirty="0"/>
            <a:t> </a:t>
          </a:r>
          <a:r>
            <a:rPr lang="uk-UA" sz="2800" b="1" kern="1200" dirty="0" err="1"/>
            <a:t>сульфуру</a:t>
          </a:r>
          <a:endParaRPr lang="ru-RU" sz="2800" b="1" kern="1200" dirty="0"/>
        </a:p>
      </dsp:txBody>
      <dsp:txXfrm>
        <a:off x="3008455" y="4143411"/>
        <a:ext cx="3305143" cy="1464769"/>
      </dsp:txXfrm>
    </dsp:sp>
    <dsp:sp modelId="{AB26F84A-70E9-42CC-91FF-007FE577AEC5}">
      <dsp:nvSpPr>
        <dsp:cNvPr id="0" name=""/>
        <dsp:cNvSpPr/>
      </dsp:nvSpPr>
      <dsp:spPr>
        <a:xfrm rot="10702980">
          <a:off x="2498688" y="2387933"/>
          <a:ext cx="210310" cy="62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702980">
        <a:off x="2498688" y="2387933"/>
        <a:ext cx="210310" cy="629199"/>
      </dsp:txXfrm>
    </dsp:sp>
    <dsp:sp modelId="{95EF4713-2329-43AA-BDF4-7D5AE553ECD5}">
      <dsp:nvSpPr>
        <dsp:cNvPr id="0" name=""/>
        <dsp:cNvSpPr/>
      </dsp:nvSpPr>
      <dsp:spPr>
        <a:xfrm>
          <a:off x="4" y="2214576"/>
          <a:ext cx="2480336" cy="10529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/>
            <a:t>Сірка</a:t>
          </a:r>
          <a:endParaRPr lang="ru-RU" sz="2800" b="1" kern="1200" dirty="0"/>
        </a:p>
      </dsp:txBody>
      <dsp:txXfrm>
        <a:off x="4" y="2214576"/>
        <a:ext cx="2480336" cy="1052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92F6-3DDD-42DB-AF91-ADF614B23F2A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F5836-B882-4B45-91FA-99DB33CA1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B66D1-EF06-429F-BD3E-490D8B1F98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2D7B5-B2D3-473F-A666-C6AC277C53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94C88-5FAE-40CA-BCB1-B9DDD19E1C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65A1ACD-4695-447C-8E88-F049BE2F4A09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576F58-90E5-49BE-9C0D-61933671F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him.1september.ru/2006/18/3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0625" b="19612"/>
          <a:stretch>
            <a:fillRect/>
          </a:stretch>
        </p:blipFill>
        <p:spPr bwMode="auto">
          <a:xfrm>
            <a:off x="3143240" y="2285992"/>
            <a:ext cx="55245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49882"/>
            <a:ext cx="91439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«Навряд чи знайдеться інша речовина, що добувається людиною, яка настільки часто використовується в техніці, як сірчана кислота»</a:t>
            </a:r>
          </a:p>
          <a:p>
            <a:pPr algn="r" eaLnBrk="0" hangingPunct="0"/>
            <a:r>
              <a:rPr lang="uk-UA" sz="2800" b="1" i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Д.І.Менделєєв  </a:t>
            </a:r>
            <a:endParaRPr lang="ru-RU" sz="28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0" hangingPunct="0"/>
            <a:endParaRPr lang="uk-UA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Кулестержнева</a:t>
            </a:r>
            <a:r>
              <a:rPr lang="uk-UA" dirty="0" smtClean="0"/>
              <a:t> та об'ємна молекули сульфатної кислоти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sern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357686" cy="372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s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778" y="3786190"/>
            <a:ext cx="47502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сульфатної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контактний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сульфатної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1)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сульфур</a:t>
            </a:r>
            <a:r>
              <a:rPr lang="ru-RU" sz="2000" dirty="0" smtClean="0"/>
              <a:t>(</a:t>
            </a:r>
            <a:r>
              <a:rPr lang="en-US" sz="2000" dirty="0" smtClean="0"/>
              <a:t>IV</a:t>
            </a:r>
            <a:r>
              <a:rPr lang="ru-RU" sz="2000" dirty="0" smtClean="0"/>
              <a:t>) оксиду. </a:t>
            </a:r>
            <a:r>
              <a:rPr lang="ru-RU" sz="2000" dirty="0" err="1" smtClean="0"/>
              <a:t>Сировиною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сульфурвмісні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руди</a:t>
            </a:r>
            <a:r>
              <a:rPr lang="ru-RU" sz="2000" dirty="0" smtClean="0"/>
              <a:t>, </a:t>
            </a:r>
            <a:r>
              <a:rPr lang="ru-RU" sz="2000" dirty="0" err="1" smtClean="0"/>
              <a:t>сірка</a:t>
            </a:r>
            <a:r>
              <a:rPr lang="ru-RU" sz="2000" dirty="0" smtClean="0"/>
              <a:t>, </a:t>
            </a:r>
            <a:r>
              <a:rPr lang="ru-RU" sz="2000" dirty="0" err="1" smtClean="0"/>
              <a:t>сірководень</a:t>
            </a:r>
            <a:r>
              <a:rPr lang="ru-RU" sz="2000" dirty="0" smtClean="0"/>
              <a:t>: </a:t>
            </a:r>
          </a:p>
          <a:p>
            <a:pPr algn="ctr">
              <a:buNone/>
            </a:pPr>
            <a:r>
              <a:rPr lang="ru-RU" sz="2000" dirty="0" smtClean="0"/>
              <a:t>4</a:t>
            </a:r>
            <a:r>
              <a:rPr lang="en-US" sz="2000" dirty="0" smtClean="0"/>
              <a:t>F</a:t>
            </a:r>
            <a:r>
              <a:rPr lang="ru-RU" sz="2000" dirty="0" smtClean="0"/>
              <a:t>е</a:t>
            </a:r>
            <a:r>
              <a:rPr lang="en-US" sz="2000" dirty="0" smtClean="0"/>
              <a:t>S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+ 11</a:t>
            </a:r>
            <a:r>
              <a:rPr lang="en-US" sz="2000" dirty="0" smtClean="0"/>
              <a:t>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= 2</a:t>
            </a:r>
            <a:r>
              <a:rPr lang="en-US" sz="2000" dirty="0" smtClean="0"/>
              <a:t>F</a:t>
            </a:r>
            <a:r>
              <a:rPr lang="ru-RU" sz="2000" dirty="0" smtClean="0"/>
              <a:t>е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О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+ 8</a:t>
            </a:r>
            <a:r>
              <a:rPr lang="en-US" sz="2000" dirty="0" smtClean="0"/>
              <a:t>SO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­ ; </a:t>
            </a:r>
            <a:r>
              <a:rPr lang="en-US" sz="2000" dirty="0" smtClean="0"/>
              <a:t>ΔH</a:t>
            </a:r>
            <a:r>
              <a:rPr lang="ru-RU" sz="2000" dirty="0" smtClean="0"/>
              <a:t> = -13 476 кДж</a:t>
            </a:r>
          </a:p>
          <a:p>
            <a:pPr>
              <a:buNone/>
            </a:pPr>
            <a:r>
              <a:rPr lang="ru-RU" sz="2000" dirty="0" smtClean="0"/>
              <a:t>2) </a:t>
            </a:r>
            <a:r>
              <a:rPr lang="ru-RU" sz="2000" dirty="0" err="1" smtClean="0"/>
              <a:t>Окиснення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сульфур</a:t>
            </a:r>
            <a:r>
              <a:rPr lang="ru-RU" sz="2000" dirty="0" smtClean="0"/>
              <a:t>(</a:t>
            </a:r>
            <a:r>
              <a:rPr lang="pt-BR" sz="2000" dirty="0" smtClean="0"/>
              <a:t>IV</a:t>
            </a:r>
            <a:r>
              <a:rPr lang="ru-RU" sz="2000" dirty="0" smtClean="0"/>
              <a:t>) оксиду в </a:t>
            </a:r>
            <a:r>
              <a:rPr lang="ru-RU" sz="2000" dirty="0" err="1" smtClean="0"/>
              <a:t>сульфур</a:t>
            </a:r>
            <a:r>
              <a:rPr lang="ru-RU" sz="2000" dirty="0" smtClean="0"/>
              <a:t>(</a:t>
            </a:r>
            <a:r>
              <a:rPr lang="pt-BR" sz="2000" dirty="0" smtClean="0"/>
              <a:t>VI</a:t>
            </a:r>
            <a:r>
              <a:rPr lang="ru-RU" sz="2000" dirty="0" smtClean="0"/>
              <a:t>) оксид: </a:t>
            </a:r>
          </a:p>
          <a:p>
            <a:pPr algn="ctr">
              <a:buNone/>
            </a:pPr>
            <a:r>
              <a:rPr lang="de-DE" sz="2000" dirty="0" smtClean="0"/>
              <a:t>2SO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+ 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→ 2SO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, </a:t>
            </a:r>
            <a:r>
              <a:rPr lang="pt-BR" sz="2000" dirty="0" smtClean="0"/>
              <a:t>Δ</a:t>
            </a:r>
            <a:r>
              <a:rPr lang="de-DE" sz="2000" dirty="0" smtClean="0"/>
              <a:t>H = -197,9 </a:t>
            </a:r>
            <a:r>
              <a:rPr lang="en-US" sz="2000" dirty="0" err="1" smtClean="0"/>
              <a:t>кДж</a:t>
            </a:r>
            <a:r>
              <a:rPr lang="de-DE" sz="2000" dirty="0" smtClean="0"/>
              <a:t>.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dirty="0" err="1" smtClean="0"/>
              <a:t>реакція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йде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тиском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підвищеній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присутності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каталізаторів</a:t>
            </a:r>
            <a:r>
              <a:rPr lang="ru-RU" sz="2000" dirty="0" smtClean="0"/>
              <a:t> </a:t>
            </a:r>
            <a:r>
              <a:rPr lang="en-US" sz="2000" dirty="0" smtClean="0"/>
              <a:t>V</a:t>
            </a:r>
            <a:r>
              <a:rPr lang="ru-RU" sz="2000" baseline="-25000" dirty="0" smtClean="0"/>
              <a:t>2</a:t>
            </a:r>
            <a:r>
              <a:rPr lang="en-US" sz="2000" dirty="0" smtClean="0"/>
              <a:t>O</a:t>
            </a:r>
            <a:r>
              <a:rPr lang="ru-RU" sz="2000" baseline="-25000" dirty="0" smtClean="0"/>
              <a:t>5</a:t>
            </a:r>
            <a:r>
              <a:rPr lang="ru-RU" sz="2000" dirty="0" smtClean="0"/>
              <a:t>).</a:t>
            </a:r>
          </a:p>
          <a:p>
            <a:pPr>
              <a:buNone/>
            </a:pPr>
            <a:r>
              <a:rPr lang="ru-RU" sz="2000" dirty="0" smtClean="0"/>
              <a:t>3)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сульфатної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сульфур</a:t>
            </a:r>
            <a:r>
              <a:rPr lang="ru-RU" sz="2000" dirty="0" smtClean="0"/>
              <a:t>(</a:t>
            </a:r>
            <a:r>
              <a:rPr lang="en-US" sz="2000" dirty="0" smtClean="0"/>
              <a:t>VI</a:t>
            </a:r>
            <a:r>
              <a:rPr lang="ru-RU" sz="2000" dirty="0" smtClean="0"/>
              <a:t>) оксид </a:t>
            </a:r>
            <a:r>
              <a:rPr lang="ru-RU" sz="2000" dirty="0" err="1" smtClean="0"/>
              <a:t>поглинають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розведеною</a:t>
            </a:r>
            <a:r>
              <a:rPr lang="ru-RU" sz="2000" dirty="0" smtClean="0"/>
              <a:t> сульфатною кислотою, </a:t>
            </a:r>
            <a:r>
              <a:rPr lang="ru-RU" sz="2000" dirty="0" err="1" smtClean="0"/>
              <a:t>одержуючи</a:t>
            </a:r>
            <a:r>
              <a:rPr lang="ru-RU" sz="2000" dirty="0" smtClean="0"/>
              <a:t> олеум,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розбавляють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потрібної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: </a:t>
            </a:r>
            <a:endParaRPr lang="ru-RU" sz="2000" b="1" dirty="0" smtClean="0"/>
          </a:p>
          <a:p>
            <a:pPr algn="ctr">
              <a:buNone/>
            </a:pPr>
            <a:r>
              <a:rPr lang="de-DE" sz="2000" dirty="0" smtClean="0"/>
              <a:t>SO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+ </a:t>
            </a:r>
            <a:r>
              <a:rPr lang="ru-RU" sz="2000" dirty="0" smtClean="0"/>
              <a:t>Н</a:t>
            </a:r>
            <a:r>
              <a:rPr lang="de-DE" sz="2000" baseline="-25000" dirty="0" smtClean="0"/>
              <a:t>2</a:t>
            </a:r>
            <a:r>
              <a:rPr lang="ru-RU" sz="2000" dirty="0" smtClean="0"/>
              <a:t>О</a:t>
            </a:r>
            <a:r>
              <a:rPr lang="de-DE" sz="2000" dirty="0" smtClean="0"/>
              <a:t> = </a:t>
            </a:r>
            <a:r>
              <a:rPr lang="ru-RU" sz="2000" dirty="0" smtClean="0"/>
              <a:t>Н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; </a:t>
            </a:r>
            <a:r>
              <a:rPr lang="ru-RU" sz="2000" dirty="0" smtClean="0"/>
              <a:t>Δ</a:t>
            </a:r>
            <a:r>
              <a:rPr lang="de-DE" sz="2000" dirty="0" smtClean="0"/>
              <a:t>H = -130,6 </a:t>
            </a:r>
            <a:r>
              <a:rPr lang="ru-RU" sz="2000" dirty="0" smtClean="0"/>
              <a:t>кДж</a:t>
            </a:r>
          </a:p>
          <a:p>
            <a:pPr algn="ctr">
              <a:buNone/>
            </a:pPr>
            <a:r>
              <a:rPr lang="de-DE" sz="2000" dirty="0" smtClean="0"/>
              <a:t>nSO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+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ru-RU" sz="2000" dirty="0" smtClean="0"/>
              <a:t> </a:t>
            </a:r>
            <a:r>
              <a:rPr lang="de-DE" sz="2000" dirty="0" smtClean="0"/>
              <a:t>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SO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·nSO</a:t>
            </a:r>
            <a:r>
              <a:rPr lang="de-DE" sz="2000" baseline="-25000" dirty="0" smtClean="0"/>
              <a:t>3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Фізичні властивості.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умов чиста </a:t>
            </a:r>
            <a:r>
              <a:rPr lang="ru-RU" sz="2400" dirty="0" err="1" smtClean="0"/>
              <a:t>сульфатна</a:t>
            </a:r>
            <a:r>
              <a:rPr lang="ru-RU" sz="2400" dirty="0" smtClean="0"/>
              <a:t> кислота — </a:t>
            </a:r>
            <a:r>
              <a:rPr lang="ru-RU" sz="2400" dirty="0" err="1" smtClean="0"/>
              <a:t>безбарвна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оліїста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рідина</a:t>
            </a:r>
            <a:r>
              <a:rPr lang="ru-RU" sz="2400" dirty="0" smtClean="0"/>
              <a:t> без запаху,   </a:t>
            </a:r>
            <a:r>
              <a:rPr lang="ru-RU" sz="2400" dirty="0" err="1" smtClean="0"/>
              <a:t>ρ </a:t>
            </a:r>
            <a:r>
              <a:rPr lang="ru-RU" sz="2400" dirty="0" smtClean="0"/>
              <a:t>= 1,83 г/см3. </a:t>
            </a:r>
          </a:p>
          <a:p>
            <a:r>
              <a:rPr lang="ru-RU" sz="2400" dirty="0" err="1" smtClean="0"/>
              <a:t>Нерозбавлена</a:t>
            </a:r>
            <a:r>
              <a:rPr lang="ru-RU" sz="2400" dirty="0" smtClean="0"/>
              <a:t> ​​кислота </a:t>
            </a:r>
            <a:r>
              <a:rPr lang="ru-RU" sz="2400" dirty="0" err="1" smtClean="0"/>
              <a:t>важка</a:t>
            </a:r>
            <a:r>
              <a:rPr lang="ru-RU" sz="2400" dirty="0" smtClean="0"/>
              <a:t>: 1 </a:t>
            </a:r>
            <a:r>
              <a:rPr lang="ru-RU" sz="2400" dirty="0" err="1" smtClean="0"/>
              <a:t>літр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2 кг.</a:t>
            </a:r>
          </a:p>
          <a:p>
            <a:r>
              <a:rPr lang="ru-RU" sz="2400" dirty="0" smtClean="0"/>
              <a:t>Температура </a:t>
            </a:r>
            <a:r>
              <a:rPr lang="ru-RU" sz="2400" dirty="0" err="1" smtClean="0"/>
              <a:t>плавлення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 становить +10,3 °С, а </a:t>
            </a:r>
            <a:r>
              <a:rPr lang="ru-RU" sz="2400" dirty="0" err="1" smtClean="0"/>
              <a:t>кипіння</a:t>
            </a:r>
            <a:r>
              <a:rPr lang="ru-RU" sz="2400" dirty="0" smtClean="0"/>
              <a:t> +280 °С.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кипіння</a:t>
            </a:r>
            <a:r>
              <a:rPr lang="ru-RU" sz="2400" dirty="0" smtClean="0"/>
              <a:t> кислота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розкладатися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сульфур</a:t>
            </a:r>
            <a:r>
              <a:rPr lang="ru-RU" sz="2400" dirty="0" smtClean="0"/>
              <a:t>(VI) оксид </a:t>
            </a:r>
            <a:r>
              <a:rPr lang="ru-RU" sz="2400" dirty="0" err="1" smtClean="0"/>
              <a:t>і</a:t>
            </a:r>
            <a:r>
              <a:rPr lang="ru-RU" sz="2400" dirty="0" smtClean="0"/>
              <a:t> воду.</a:t>
            </a:r>
          </a:p>
          <a:p>
            <a:r>
              <a:rPr lang="ru-RU" sz="2400" dirty="0" err="1" smtClean="0"/>
              <a:t>Сульфатна</a:t>
            </a:r>
            <a:r>
              <a:rPr lang="ru-RU" sz="2400" dirty="0" smtClean="0"/>
              <a:t> кислота </a:t>
            </a:r>
            <a:r>
              <a:rPr lang="ru-RU" sz="2400" dirty="0" err="1" smtClean="0"/>
              <a:t>необмежено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нею в будь 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співвідношеннях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розчину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виділяється</a:t>
            </a:r>
            <a:r>
              <a:rPr lang="ru-RU" sz="2400" dirty="0" smtClean="0"/>
              <a:t> тепло.</a:t>
            </a:r>
            <a:endParaRPr lang="ru-RU" sz="2400" dirty="0"/>
          </a:p>
        </p:txBody>
      </p:sp>
      <p:pic>
        <p:nvPicPr>
          <p:cNvPr id="53250" name="Picture 2" descr="0004-005-Razbavlenie-sernoj-kislo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376208"/>
            <a:ext cx="4786314" cy="24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9091" r="8443" b="262"/>
          <a:stretch>
            <a:fillRect/>
          </a:stretch>
        </p:blipFill>
        <p:spPr bwMode="auto">
          <a:xfrm>
            <a:off x="3144186" y="2357430"/>
            <a:ext cx="599981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214313"/>
            <a:ext cx="90011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розчиненні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сірчаної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воді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виділяється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велика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тепла (19 ккал на моль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унаслідок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гідратів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n w="12700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ТБ при розведенні кисло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214302"/>
            <a:ext cx="87154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Здатністю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поглинати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воду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пояснюється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обвуглювання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багатьох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органічних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речовин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вуглеводів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целюлоза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цукор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ін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.).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Сірчана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кислота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віднімає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від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вуглеводів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елементи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води, 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вуглець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виділяється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вигляді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вугілля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Концентрована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сульфатна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кислота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руйнує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рослинні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тваринні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нею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слід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обережно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FF0000"/>
                </a:solidFill>
              </a:rPr>
              <a:t>Сульфатна</a:t>
            </a:r>
            <a:r>
              <a:rPr lang="ru-RU" sz="2800" b="1" dirty="0">
                <a:solidFill>
                  <a:srgbClr val="FF0000"/>
                </a:solidFill>
              </a:rPr>
              <a:t> кислота — </a:t>
            </a:r>
            <a:r>
              <a:rPr lang="ru-RU" sz="2800" b="1" dirty="0" err="1">
                <a:solidFill>
                  <a:srgbClr val="FF0000"/>
                </a:solidFill>
              </a:rPr>
              <a:t>їдка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рідина</a:t>
            </a:r>
            <a:r>
              <a:rPr lang="ru-RU" sz="2800" b="1" dirty="0">
                <a:solidFill>
                  <a:srgbClr val="FF0000"/>
                </a:solidFill>
              </a:rPr>
              <a:t>, тому треба </a:t>
            </a:r>
            <a:r>
              <a:rPr lang="ru-RU" sz="2800" b="1" dirty="0" err="1">
                <a:solidFill>
                  <a:srgbClr val="FF0000"/>
                </a:solidFill>
              </a:rPr>
              <a:t>остерігатись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щоб</a:t>
            </a:r>
            <a:r>
              <a:rPr lang="ru-RU" sz="2800" b="1" dirty="0">
                <a:solidFill>
                  <a:srgbClr val="FF0000"/>
                </a:solidFill>
              </a:rPr>
              <a:t> вона не </a:t>
            </a:r>
            <a:r>
              <a:rPr lang="ru-RU" sz="2800" b="1" dirty="0" err="1">
                <a:solidFill>
                  <a:srgbClr val="FF0000"/>
                </a:solidFill>
              </a:rPr>
              <a:t>потрапила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шкіру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одяг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642918"/>
            <a:ext cx="44291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При попаданні сірчаної кислоти на шкіру її необхідно швидко змити сильним струменем води та обробити 5%</a:t>
            </a:r>
            <a:r>
              <a:rPr lang="uk-UA" sz="2800" b="1" dirty="0" err="1">
                <a:solidFill>
                  <a:srgbClr val="002060"/>
                </a:solidFill>
                <a:cs typeface="Times New Roman" pitchFamily="18" charset="0"/>
              </a:rPr>
              <a:t>-им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 розчином соди.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905125"/>
            <a:ext cx="390525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uk-UA" b="1" dirty="0" smtClean="0">
                <a:ln/>
                <a:latin typeface="Arial" pitchFamily="34" charset="0"/>
                <a:cs typeface="Arial" pitchFamily="34" charset="0"/>
              </a:rPr>
              <a:t/>
            </a:r>
            <a:br>
              <a:rPr lang="uk-UA" b="1" dirty="0" smtClean="0">
                <a:ln/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/>
                <a:latin typeface="Arial" pitchFamily="34" charset="0"/>
                <a:cs typeface="Arial" pitchFamily="34" charset="0"/>
              </a:rPr>
              <a:t>Хімічні властивості </a:t>
            </a:r>
            <a:r>
              <a:rPr lang="en-US" b="1" dirty="0" smtClean="0">
                <a:ln/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-25000" dirty="0" smtClean="0">
                <a:ln/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n/>
                <a:latin typeface="Arial" pitchFamily="34" charset="0"/>
                <a:cs typeface="Arial" pitchFamily="34" charset="0"/>
              </a:rPr>
              <a:t>SO</a:t>
            </a:r>
            <a:r>
              <a:rPr lang="en-US" b="1" baseline="-25000" dirty="0" smtClean="0">
                <a:ln/>
                <a:latin typeface="Arial" pitchFamily="34" charset="0"/>
                <a:cs typeface="Arial" pitchFamily="34" charset="0"/>
              </a:rPr>
              <a:t>4</a:t>
            </a:r>
            <a:r>
              <a:rPr lang="ru-RU" b="1" baseline="-25000" dirty="0" smtClean="0">
                <a:ln/>
                <a:latin typeface="Arial" pitchFamily="34" charset="0"/>
                <a:cs typeface="Arial" pitchFamily="34" charset="0"/>
              </a:rPr>
              <a:t/>
            </a:r>
            <a:br>
              <a:rPr lang="ru-RU" b="1" baseline="-25000" dirty="0" smtClean="0">
                <a:ln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928670"/>
            <a:ext cx="8001056" cy="5357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uk-UA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Дисоціація у водному розчині. </a:t>
            </a:r>
            <a:r>
              <a:rPr lang="uk-UA" sz="2400" dirty="0" smtClean="0"/>
              <a:t>Змінює колір індикатора</a:t>
            </a:r>
            <a:endParaRPr lang="uk-UA" sz="2400" b="1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+mn-cs"/>
            </a:endParaRPr>
          </a:p>
          <a:p>
            <a:pPr lvl="0" algn="ctr">
              <a:buNone/>
            </a:pPr>
            <a:r>
              <a:rPr lang="uk-UA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+mn-cs"/>
              </a:rPr>
              <a:t>Н2SO4 ↔ Н+ + НSO4- </a:t>
            </a:r>
          </a:p>
          <a:p>
            <a:pPr lvl="0" algn="ctr">
              <a:buNone/>
            </a:pPr>
            <a:r>
              <a:rPr lang="uk-UA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+mn-cs"/>
              </a:rPr>
              <a:t>НSO4- ↔ Н+ + SО42- </a:t>
            </a:r>
          </a:p>
          <a:p>
            <a:pPr lvl="0"/>
            <a:r>
              <a:rPr lang="ru-RU" sz="2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Нейтралізації</a:t>
            </a:r>
            <a:r>
              <a:rPr lang="ru-RU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(</a:t>
            </a:r>
            <a:r>
              <a:rPr lang="ru-RU" sz="2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з</a:t>
            </a:r>
            <a:r>
              <a:rPr lang="ru-RU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основами)</a:t>
            </a:r>
          </a:p>
          <a:p>
            <a:pPr lvl="0" algn="ctr">
              <a:buNone/>
            </a:pP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Ca(OH)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= CaSO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+ 2H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O</a:t>
            </a:r>
            <a:endParaRPr lang="ru-RU" sz="24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lvl="0"/>
            <a:r>
              <a:rPr lang="uk-UA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З оксидами металів</a:t>
            </a:r>
          </a:p>
          <a:p>
            <a:pPr lvl="0" algn="ctr">
              <a:buNone/>
            </a:pP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</a:t>
            </a:r>
            <a:r>
              <a:rPr lang="en-US" sz="2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CuO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= CuSO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H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O</a:t>
            </a:r>
            <a:endParaRPr lang="uk-UA" sz="2400" b="1" dirty="0" smtClean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r>
              <a:rPr lang="uk-UA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Розведена сульфатна кислота реагує лише з металами, що стоять і ряді напруг до Гідрогену: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 + H</a:t>
            </a:r>
            <a:r>
              <a:rPr lang="uk-UA" sz="2400" b="1" baseline="-2500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</a:t>
            </a:r>
            <a:r>
              <a:rPr lang="uk-UA" sz="2400" b="1" baseline="-2500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=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ZnSO</a:t>
            </a:r>
            <a:r>
              <a:rPr lang="uk-UA" sz="2400" b="1" baseline="-2500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+ H</a:t>
            </a:r>
            <a:r>
              <a:rPr lang="uk-UA" sz="2400" b="1" baseline="-25000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uk-UA" sz="2400" b="1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З солями</a:t>
            </a:r>
          </a:p>
          <a:p>
            <a:pPr lvl="0" algn="ctr">
              <a:buNone/>
            </a:pP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</a:t>
            </a:r>
            <a:r>
              <a:rPr lang="uk-UA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В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aCl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= </a:t>
            </a:r>
            <a:r>
              <a:rPr lang="uk-UA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В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aSO</a:t>
            </a:r>
            <a:r>
              <a:rPr lang="en-US" sz="2400" b="1" baseline="-250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4</a:t>
            </a:r>
            <a:r>
              <a:rPr lang="en-US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 + </a:t>
            </a:r>
            <a:r>
              <a:rPr lang="ru-RU" sz="2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2</a:t>
            </a:r>
            <a:r>
              <a:rPr lang="en-US" sz="2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Arial" pitchFamily="34" charset="0"/>
              </a:rPr>
              <a:t>HCl</a:t>
            </a:r>
            <a:endParaRPr lang="uk-UA" sz="2400" b="1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+mn-cs"/>
            </a:endParaRPr>
          </a:p>
          <a:p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061" t="1984" r="8221" b="1773"/>
          <a:stretch>
            <a:fillRect/>
          </a:stretch>
        </p:blipFill>
        <p:spPr bwMode="auto">
          <a:xfrm>
            <a:off x="6714736" y="5143513"/>
            <a:ext cx="228637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14356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501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Продукти взаємодії концентрованої сульфатної кислоти з металами</a:t>
            </a:r>
          </a:p>
        </p:txBody>
      </p:sp>
      <p:pic>
        <p:nvPicPr>
          <p:cNvPr id="4" name="Picture 1" descr="Aktyv_metal_o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5150" y="5905500"/>
            <a:ext cx="6038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взаємодія конц к-ти з металами"/>
          <p:cNvPicPr>
            <a:picLocks noChangeAspect="1" noChangeArrowheads="1"/>
          </p:cNvPicPr>
          <p:nvPr/>
        </p:nvPicPr>
        <p:blipFill>
          <a:blip r:embed="rId2" cstate="print"/>
          <a:srcRect b="20793"/>
          <a:stretch>
            <a:fillRect/>
          </a:stretch>
        </p:blipFill>
        <p:spPr bwMode="auto">
          <a:xfrm>
            <a:off x="0" y="785794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Сульфатна кислота і сульфати.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333" r="8649" b="-285"/>
          <a:stretch>
            <a:fillRect/>
          </a:stretch>
        </p:blipFill>
        <p:spPr bwMode="auto">
          <a:xfrm>
            <a:off x="2928937" y="2197100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715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002060"/>
                </a:solidFill>
              </a:rPr>
              <a:t>Сульфатна кислота при взаємодії з оксидом міді утворює сульфат міді з характерним блакитним забарвленням</a:t>
            </a:r>
            <a:endParaRPr lang="en-US" sz="2800" b="1">
              <a:solidFill>
                <a:srgbClr val="002060"/>
              </a:solidFill>
            </a:endParaRPr>
          </a:p>
          <a:p>
            <a:pPr algn="ctr"/>
            <a:r>
              <a:rPr lang="en-US" sz="2800" b="1">
                <a:solidFill>
                  <a:srgbClr val="002060"/>
                </a:solidFill>
              </a:rPr>
              <a:t>H</a:t>
            </a:r>
            <a:r>
              <a:rPr lang="en-US" sz="2800" b="1" baseline="-25000">
                <a:solidFill>
                  <a:srgbClr val="002060"/>
                </a:solidFill>
              </a:rPr>
              <a:t>2</a:t>
            </a:r>
            <a:r>
              <a:rPr lang="en-US" sz="2800" b="1">
                <a:solidFill>
                  <a:srgbClr val="002060"/>
                </a:solidFill>
              </a:rPr>
              <a:t>SO</a:t>
            </a:r>
            <a:r>
              <a:rPr lang="en-US" sz="2800" b="1" baseline="-25000">
                <a:solidFill>
                  <a:srgbClr val="002060"/>
                </a:solidFill>
              </a:rPr>
              <a:t>4</a:t>
            </a:r>
            <a:r>
              <a:rPr lang="en-US" sz="2800" b="1">
                <a:solidFill>
                  <a:srgbClr val="002060"/>
                </a:solidFill>
              </a:rPr>
              <a:t> + CuO = CuSO</a:t>
            </a:r>
            <a:r>
              <a:rPr lang="en-US" sz="2800" b="1" baseline="-25000">
                <a:solidFill>
                  <a:srgbClr val="002060"/>
                </a:solidFill>
              </a:rPr>
              <a:t>4</a:t>
            </a:r>
            <a:r>
              <a:rPr lang="en-US" sz="2800" b="1">
                <a:solidFill>
                  <a:srgbClr val="002060"/>
                </a:solidFill>
              </a:rPr>
              <a:t> + H</a:t>
            </a:r>
            <a:r>
              <a:rPr lang="en-US" sz="2800" b="1" baseline="-25000">
                <a:solidFill>
                  <a:srgbClr val="002060"/>
                </a:solidFill>
              </a:rPr>
              <a:t>2</a:t>
            </a:r>
            <a:r>
              <a:rPr lang="en-US" sz="2800" b="1">
                <a:solidFill>
                  <a:srgbClr val="002060"/>
                </a:solidFill>
              </a:rPr>
              <a:t>O</a:t>
            </a:r>
            <a:endParaRPr lang="uk-UA" sz="2800" b="1">
              <a:solidFill>
                <a:srgbClr val="002060"/>
              </a:solidFill>
            </a:endParaRPr>
          </a:p>
          <a:p>
            <a:pPr algn="ctr"/>
            <a:endParaRPr 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832" r="7961" b="-262"/>
          <a:stretch>
            <a:fillRect/>
          </a:stretch>
        </p:blipFill>
        <p:spPr bwMode="auto">
          <a:xfrm>
            <a:off x="3286116" y="2500306"/>
            <a:ext cx="57150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2060"/>
                </a:solidFill>
              </a:rPr>
              <a:t>Основною умовою проходження реакцій з солями є утворення осаду або газу. Якісною реакцією на сульфат-іон є взаємодія з іоном барію, в результаті чого утворюється характерний білий осад: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H</a:t>
            </a:r>
            <a:r>
              <a:rPr lang="en-US" sz="2400" b="1" baseline="-25000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SO</a:t>
            </a:r>
            <a:r>
              <a:rPr lang="en-US" sz="2400" b="1" baseline="-25000">
                <a:solidFill>
                  <a:srgbClr val="002060"/>
                </a:solidFill>
              </a:rPr>
              <a:t>4</a:t>
            </a:r>
            <a:r>
              <a:rPr lang="en-US" sz="2400" b="1">
                <a:solidFill>
                  <a:srgbClr val="002060"/>
                </a:solidFill>
              </a:rPr>
              <a:t> + </a:t>
            </a:r>
            <a:r>
              <a:rPr lang="uk-UA" sz="2400" b="1">
                <a:solidFill>
                  <a:srgbClr val="002060"/>
                </a:solidFill>
              </a:rPr>
              <a:t>В</a:t>
            </a:r>
            <a:r>
              <a:rPr lang="en-US" sz="2400" b="1">
                <a:solidFill>
                  <a:srgbClr val="002060"/>
                </a:solidFill>
              </a:rPr>
              <a:t>aCl</a:t>
            </a:r>
            <a:r>
              <a:rPr lang="en-US" sz="2400" b="1" baseline="-25000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 = </a:t>
            </a:r>
            <a:r>
              <a:rPr lang="uk-UA" sz="2400" b="1">
                <a:solidFill>
                  <a:srgbClr val="002060"/>
                </a:solidFill>
              </a:rPr>
              <a:t>В</a:t>
            </a:r>
            <a:r>
              <a:rPr lang="en-US" sz="2400" b="1">
                <a:solidFill>
                  <a:srgbClr val="002060"/>
                </a:solidFill>
              </a:rPr>
              <a:t>aSO</a:t>
            </a:r>
            <a:r>
              <a:rPr lang="en-US" sz="2400" b="1" baseline="-25000">
                <a:solidFill>
                  <a:srgbClr val="002060"/>
                </a:solidFill>
              </a:rPr>
              <a:t>4</a:t>
            </a:r>
            <a:r>
              <a:rPr lang="en-US" sz="2400" b="1">
                <a:solidFill>
                  <a:srgbClr val="002060"/>
                </a:solidFill>
              </a:rPr>
              <a:t>↓ + </a:t>
            </a:r>
            <a:r>
              <a:rPr lang="ru-RU" sz="2400" b="1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HCl</a:t>
            </a:r>
            <a:endParaRPr lang="uk-UA" sz="2400" b="1">
              <a:solidFill>
                <a:srgbClr val="002060"/>
              </a:solidFill>
            </a:endParaRPr>
          </a:p>
          <a:p>
            <a:endParaRPr lang="ru-RU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8485" t="2087" r="8614" b="-262"/>
          <a:stretch>
            <a:fillRect/>
          </a:stretch>
        </p:blipFill>
        <p:spPr bwMode="auto">
          <a:xfrm>
            <a:off x="2214563" y="3000375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415489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435975" algn="l"/>
                <a:tab pos="8524875" algn="l"/>
              </a:tabLst>
            </a:pP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Спорідненість  сірчаної  кислоти  до  води  настільки </a:t>
            </a:r>
            <a:r>
              <a:rPr lang="uk-UA" sz="24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велика,що  вона  може  служити  </a:t>
            </a:r>
            <a:r>
              <a:rPr lang="uk-UA" sz="24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дегідратуючим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 агентом; під дією  концентрованої  сірчаної  кислоти  вуглеводи, наприклад сахароза, обвуглюються: </a:t>
            </a:r>
            <a:endParaRPr lang="uk-UA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0" hangingPunct="0">
              <a:tabLst>
                <a:tab pos="8435975" algn="l"/>
                <a:tab pos="8524875" algn="l"/>
              </a:tabLst>
            </a:pP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           </a:t>
            </a:r>
            <a:r>
              <a:rPr lang="uk-UA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H</a:t>
            </a:r>
            <a:r>
              <a:rPr lang="uk-UA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2</a:t>
            </a:r>
            <a:r>
              <a:rPr lang="uk-UA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SO</a:t>
            </a:r>
            <a:r>
              <a:rPr lang="uk-UA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4</a:t>
            </a:r>
            <a:r>
              <a:rPr lang="uk-UA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uk-UA" b="1" baseline="-25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(</a:t>
            </a:r>
            <a:r>
              <a:rPr lang="uk-UA" b="1" baseline="-25000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конц</a:t>
            </a:r>
            <a:r>
              <a:rPr lang="uk-UA" b="1" baseline="-25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)</a:t>
            </a:r>
            <a:endParaRPr lang="uk-UA" b="1" baseline="-250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 eaLnBrk="0" hangingPunct="0">
              <a:tabLst>
                <a:tab pos="8435975" algn="l"/>
                <a:tab pos="8524875" algn="l"/>
              </a:tabLst>
            </a:pP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C</a:t>
            </a:r>
            <a:r>
              <a:rPr lang="uk-UA" sz="2400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12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H</a:t>
            </a:r>
            <a:r>
              <a:rPr lang="uk-UA" sz="2400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22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O</a:t>
            </a:r>
            <a:r>
              <a:rPr lang="uk-UA" sz="2400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11</a:t>
            </a:r>
            <a:r>
              <a:rPr lang="uk-UA" sz="2400" b="1" baseline="-25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(</a:t>
            </a:r>
            <a:r>
              <a:rPr lang="uk-UA" sz="2400" b="1" baseline="-25000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тв</a:t>
            </a:r>
            <a:r>
              <a:rPr lang="uk-UA" sz="2400" b="1" baseline="-25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)  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====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 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12С </a:t>
            </a:r>
            <a:r>
              <a:rPr lang="uk-UA" sz="2400" b="1" baseline="-25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(тв.)</a:t>
            </a:r>
            <a:r>
              <a:rPr lang="uk-UA" sz="2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                                                                                                       </a:t>
            </a:r>
            <a:r>
              <a:rPr lang="uk-UA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11H</a:t>
            </a:r>
            <a:r>
              <a:rPr lang="uk-UA" b="1" baseline="-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uk-UA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  <a:sym typeface="Wingdings" pitchFamily="2" charset="2"/>
              </a:rPr>
              <a:t>O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14313"/>
            <a:ext cx="9144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Сульфатну кислоту застосовують:</a:t>
            </a:r>
            <a:endParaRPr lang="ru-RU" sz="3200" b="1">
              <a:solidFill>
                <a:srgbClr val="C0000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 виробництві мінеральних добрив;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як електроліт в свинцевих акумуляторах;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для добування  різних мінеральних кислот і солей;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 виробництві хімічних волокон, барвників, димотворних речовин і вибухових речовин;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 нафтовій, металообробній, текстильній, шкіряній і ін. галузях промисловості;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 харчовій промисловості — зареєстрована як харчова добавка E513(емульгатор);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6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 промисловому органічному синтезі </a:t>
            </a:r>
            <a:endParaRPr lang="ru-RU" sz="2600" b="1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3" y="4786313"/>
            <a:ext cx="38115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982787"/>
            <a:ext cx="6500812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00042"/>
            <a:ext cx="76438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На 1 т </a:t>
            </a:r>
            <a:r>
              <a:rPr lang="ru-RU" sz="2800" b="1" dirty="0" err="1">
                <a:solidFill>
                  <a:srgbClr val="002060"/>
                </a:solidFill>
              </a:rPr>
              <a:t>фосфорних</a:t>
            </a:r>
            <a:r>
              <a:rPr lang="ru-RU" sz="2800" b="1" dirty="0">
                <a:solidFill>
                  <a:srgbClr val="002060"/>
                </a:solidFill>
              </a:rPr>
              <a:t> добрив </a:t>
            </a:r>
            <a:r>
              <a:rPr lang="ru-RU" sz="2800" b="1" dirty="0" err="1">
                <a:solidFill>
                  <a:srgbClr val="002060"/>
                </a:solidFill>
              </a:rPr>
              <a:t>витрачається</a:t>
            </a:r>
            <a:r>
              <a:rPr lang="ru-RU" sz="2800" b="1" dirty="0">
                <a:solidFill>
                  <a:srgbClr val="002060"/>
                </a:solidFill>
              </a:rPr>
              <a:t> 2,2-3,4 т </a:t>
            </a:r>
            <a:r>
              <a:rPr lang="ru-RU" sz="2800" b="1" dirty="0" err="1">
                <a:solidFill>
                  <a:srgbClr val="002060"/>
                </a:solidFill>
              </a:rPr>
              <a:t>сірчаної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кислоти</a:t>
            </a:r>
            <a:r>
              <a:rPr lang="ru-RU" sz="2800" b="1" dirty="0">
                <a:solidFill>
                  <a:srgbClr val="002060"/>
                </a:solidFill>
              </a:rPr>
              <a:t>, а на 1 т </a:t>
            </a:r>
            <a:r>
              <a:rPr lang="ru-RU" sz="2800" b="1" dirty="0" err="1">
                <a:solidFill>
                  <a:srgbClr val="002060"/>
                </a:solidFill>
              </a:rPr>
              <a:t>амонійних</a:t>
            </a:r>
            <a:r>
              <a:rPr lang="ru-RU" sz="2800" b="1" dirty="0">
                <a:solidFill>
                  <a:srgbClr val="002060"/>
                </a:solidFill>
              </a:rPr>
              <a:t> — 0,75 т </a:t>
            </a:r>
            <a:r>
              <a:rPr lang="ru-RU" sz="2800" b="1" dirty="0" err="1">
                <a:solidFill>
                  <a:srgbClr val="002060"/>
                </a:solidFill>
              </a:rPr>
              <a:t>сірчаної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кислоти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2000" b="1" dirty="0" err="1" smtClean="0"/>
              <a:t>Охорона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навколишнього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виробниц­тві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сульфатної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кислоти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uk-UA" sz="2000" dirty="0" smtClean="0"/>
              <a:t>У виробництві сульфатної кислоти можуть бути втрати якоїсь кількості </a:t>
            </a:r>
            <a:r>
              <a:rPr lang="uk-UA" sz="2000" dirty="0" err="1" smtClean="0"/>
              <a:t>діоксиду</a:t>
            </a:r>
            <a:r>
              <a:rPr lang="uk-UA" sz="2000" dirty="0" smtClean="0"/>
              <a:t> </a:t>
            </a:r>
            <a:r>
              <a:rPr lang="en-US" sz="2000" dirty="0" smtClean="0"/>
              <a:t>SO</a:t>
            </a:r>
            <a:r>
              <a:rPr lang="uk-UA" sz="2000" baseline="-25000" dirty="0" smtClean="0"/>
              <a:t>2</a:t>
            </a:r>
            <a:r>
              <a:rPr lang="uk-UA" sz="2000" dirty="0" smtClean="0"/>
              <a:t> і триоксиду </a:t>
            </a:r>
            <a:r>
              <a:rPr lang="uk-UA" sz="2000" dirty="0" err="1" smtClean="0"/>
              <a:t>сульфуру</a:t>
            </a:r>
            <a:r>
              <a:rPr lang="uk-UA" sz="2000" dirty="0" smtClean="0"/>
              <a:t> </a:t>
            </a:r>
            <a:r>
              <a:rPr lang="en-US" sz="2000" dirty="0" smtClean="0"/>
              <a:t>SO</a:t>
            </a:r>
            <a:r>
              <a:rPr lang="uk-UA" sz="2000" baseline="-25000" dirty="0" smtClean="0"/>
              <a:t>3</a:t>
            </a:r>
            <a:r>
              <a:rPr lang="uk-UA" sz="2000" dirty="0" smtClean="0"/>
              <a:t> та викидання їх в атмосферу, що спричинює кислотні дощі. </a:t>
            </a:r>
            <a:endParaRPr lang="ru-RU" sz="2000" dirty="0" smtClean="0"/>
          </a:p>
          <a:p>
            <a:r>
              <a:rPr lang="uk-UA" sz="2000" dirty="0" smtClean="0"/>
              <a:t>Вони сприяють підвищенню кислотності ґрунтів і зниженню врожаїв, збільшенню кислотності водойм і заги­белі його мешканців. </a:t>
            </a:r>
            <a:endParaRPr lang="ru-RU" sz="2000" dirty="0" smtClean="0"/>
          </a:p>
          <a:p>
            <a:r>
              <a:rPr lang="uk-UA" sz="2000" dirty="0" smtClean="0"/>
              <a:t>Найдрібніші крапельки сірчаної кислоти можуть утворюватися в середніх і верхніх шарах атмосфери в результаті реакції водяної пари і вулканічного попелу, що містить великі кількості сірки. Суспензія, що утворилася, затрудняє доступ сонячних променів до поверхні планети. </a:t>
            </a:r>
            <a:endParaRPr lang="ru-RU" sz="2000" dirty="0" smtClean="0"/>
          </a:p>
          <a:p>
            <a:r>
              <a:rPr lang="uk-UA" sz="2000" dirty="0" smtClean="0"/>
              <a:t>Кислотні дощі спричинюють корозію металів, руйнують лакофарбові покриття. </a:t>
            </a:r>
            <a:endParaRPr lang="ru-RU" sz="2000" dirty="0" smtClean="0"/>
          </a:p>
          <a:p>
            <a:r>
              <a:rPr lang="uk-UA" sz="2000" dirty="0" smtClean="0"/>
              <a:t>Під їх згубною дією руйнуються будівельні матеріали, пам'ятники архітек­тури. 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0013-013-Sernaja-kisl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8842"/>
          <a:stretch>
            <a:fillRect/>
          </a:stretch>
        </p:blipFill>
        <p:spPr bwMode="auto">
          <a:xfrm>
            <a:off x="3143240" y="2679700"/>
            <a:ext cx="58578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34" y="428604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Найдрібніші крапельки сірчаної кислоти можуть утворюватися в середніх і верхніх шарах атмосфери в результаті реакції водяної пари і вулканічного попелу, що містить великі кількості сірки. Суспензія, що утворилася, затрудняє доступ сонячних променів до поверхні планети.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91160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313" y="142875"/>
            <a:ext cx="8786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Восьме чудо світу - так називають індонезійці озера на острові Флорес. Для того що б побачити ці водоймища, потрібно піднятися на гориу Келиму-ту, з якої відкривається незабутнє видовище: з одного боку - озеро криваво-червоного кольору, з іншого боку -голубувато-зеленого , а з третього видніється озеро з водою білою, як молоко... Різне забарвлення їх водам додають розчинені солі мінералів. У червоний колір воду забарвлюють сполуки заліза, в білий і голубувато-зелений - різні сполуки сірки.</a:t>
            </a:r>
            <a:endParaRPr lang="ru-RU" sz="2400" b="1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2425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282" y="571480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Озеро </a:t>
            </a:r>
            <a:r>
              <a:rPr lang="ru-RU" sz="2400" b="1" dirty="0" err="1">
                <a:solidFill>
                  <a:srgbClr val="002060"/>
                </a:solidFill>
              </a:rPr>
              <a:t>смерті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знаходиться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острові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Сицілія</a:t>
            </a:r>
            <a:r>
              <a:rPr lang="ru-RU" sz="2400" b="1" dirty="0">
                <a:solidFill>
                  <a:srgbClr val="002060"/>
                </a:solidFill>
              </a:rPr>
              <a:t>, — </a:t>
            </a:r>
            <a:r>
              <a:rPr lang="ru-RU" sz="2400" b="1" dirty="0" err="1">
                <a:solidFill>
                  <a:srgbClr val="002060"/>
                </a:solidFill>
              </a:rPr>
              <a:t>саме</a:t>
            </a:r>
            <a:r>
              <a:rPr lang="ru-RU" sz="2400" b="1" dirty="0">
                <a:solidFill>
                  <a:srgbClr val="002060"/>
                </a:solidFill>
              </a:rPr>
              <a:t> "</a:t>
            </a:r>
            <a:r>
              <a:rPr lang="ru-RU" sz="2400" b="1" dirty="0" err="1">
                <a:solidFill>
                  <a:srgbClr val="002060"/>
                </a:solidFill>
              </a:rPr>
              <a:t>мертве</a:t>
            </a:r>
            <a:r>
              <a:rPr lang="ru-RU" sz="2400" b="1" dirty="0">
                <a:solidFill>
                  <a:srgbClr val="002060"/>
                </a:solidFill>
              </a:rPr>
              <a:t>" </a:t>
            </a:r>
            <a:r>
              <a:rPr lang="ru-RU" sz="2400" b="1" dirty="0" err="1">
                <a:solidFill>
                  <a:srgbClr val="002060"/>
                </a:solidFill>
              </a:rPr>
              <a:t>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Землі</a:t>
            </a:r>
            <a:r>
              <a:rPr lang="ru-RU" sz="2400" b="1" dirty="0">
                <a:solidFill>
                  <a:srgbClr val="002060"/>
                </a:solidFill>
              </a:rPr>
              <a:t>. Береги озера </a:t>
            </a:r>
            <a:r>
              <a:rPr lang="ru-RU" sz="2400" b="1" dirty="0" err="1">
                <a:solidFill>
                  <a:srgbClr val="002060"/>
                </a:solidFill>
              </a:rPr>
              <a:t>позбавлені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рослинності</a:t>
            </a:r>
            <a:r>
              <a:rPr lang="ru-RU" sz="2400" b="1" dirty="0">
                <a:solidFill>
                  <a:srgbClr val="002060"/>
                </a:solidFill>
              </a:rPr>
              <a:t>, а в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водах </a:t>
            </a:r>
            <a:r>
              <a:rPr lang="ru-RU" sz="2400" b="1" dirty="0" err="1">
                <a:solidFill>
                  <a:srgbClr val="002060"/>
                </a:solidFill>
              </a:rPr>
              <a:t>немає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нічого</a:t>
            </a:r>
            <a:r>
              <a:rPr lang="ru-RU" sz="2400" b="1" dirty="0">
                <a:solidFill>
                  <a:srgbClr val="002060"/>
                </a:solidFill>
              </a:rPr>
              <a:t> живого. Будь – яка  </a:t>
            </a:r>
            <a:r>
              <a:rPr lang="ru-RU" sz="2400" b="1" dirty="0" err="1">
                <a:solidFill>
                  <a:srgbClr val="002060"/>
                </a:solidFill>
              </a:rPr>
              <a:t>істота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потрапила</a:t>
            </a:r>
            <a:r>
              <a:rPr lang="ru-RU" sz="2400" b="1" dirty="0">
                <a:solidFill>
                  <a:srgbClr val="002060"/>
                </a:solidFill>
              </a:rPr>
              <a:t>  в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води, </a:t>
            </a:r>
            <a:r>
              <a:rPr lang="ru-RU" sz="2400" b="1" dirty="0" err="1">
                <a:solidFill>
                  <a:srgbClr val="002060"/>
                </a:solidFill>
              </a:rPr>
              <a:t>миттєво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гине</a:t>
            </a:r>
            <a:r>
              <a:rPr lang="ru-RU" sz="2400" b="1" dirty="0">
                <a:solidFill>
                  <a:srgbClr val="002060"/>
                </a:solidFill>
              </a:rPr>
              <a:t>. Коли </a:t>
            </a:r>
            <a:r>
              <a:rPr lang="ru-RU" sz="2400" b="1" dirty="0" err="1">
                <a:solidFill>
                  <a:srgbClr val="002060"/>
                </a:solidFill>
              </a:rPr>
              <a:t>був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зроблений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аналіз</a:t>
            </a:r>
            <a:r>
              <a:rPr lang="ru-RU" sz="2400" b="1" dirty="0">
                <a:solidFill>
                  <a:srgbClr val="002060"/>
                </a:solidFill>
              </a:rPr>
              <a:t> води, то </a:t>
            </a:r>
            <a:r>
              <a:rPr lang="ru-RU" sz="2400" b="1" dirty="0" err="1">
                <a:solidFill>
                  <a:srgbClr val="002060"/>
                </a:solidFill>
              </a:rPr>
              <a:t>виявилось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ній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великій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кількості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міститься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сірчана</a:t>
            </a:r>
            <a:r>
              <a:rPr lang="ru-RU" sz="2400" b="1" dirty="0">
                <a:solidFill>
                  <a:srgbClr val="002060"/>
                </a:solidFill>
              </a:rPr>
              <a:t> кислота.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180989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cs typeface="Times New Roman" pitchFamily="18" charset="0"/>
              </a:rPr>
              <a:t>Сульфур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VI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оксид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 (сірчаний ангідрид, триоксид сірки) </a:t>
            </a:r>
            <a:endParaRPr lang="uk-UA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uk-UA" sz="2400" baseline="-30000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uk-UA" sz="24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— вищий оксид сірки. </a:t>
            </a:r>
          </a:p>
          <a:p>
            <a:pPr algn="ctr">
              <a:defRPr/>
            </a:pP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У звичайних умовах легколетка безбарвна рідина із задушливим запахом. При температурах нижче 16,9 °C застигає з утворенням суміші різних кристалічних модифікацій твердого SO</a:t>
            </a:r>
            <a:r>
              <a:rPr lang="uk-UA" sz="2400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867" r="10498" b="1804"/>
          <a:stretch>
            <a:fillRect/>
          </a:stretch>
        </p:blipFill>
        <p:spPr bwMode="auto">
          <a:xfrm>
            <a:off x="6000760" y="2500306"/>
            <a:ext cx="314324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714752"/>
            <a:ext cx="6000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Сірчаний ангідрид  отримують, </a:t>
            </a:r>
            <a:r>
              <a:rPr lang="uk-UA" sz="2000" dirty="0" err="1">
                <a:solidFill>
                  <a:srgbClr val="002060"/>
                </a:solidFill>
                <a:cs typeface="Times New Roman" pitchFamily="18" charset="0"/>
              </a:rPr>
              <a:t>окиснюючи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 оксид сірки(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IV</a:t>
            </a:r>
            <a:r>
              <a:rPr lang="uk-UA" sz="2000" dirty="0">
                <a:solidFill>
                  <a:srgbClr val="002060"/>
                </a:solidFill>
                <a:cs typeface="Times New Roman" pitchFamily="18" charset="0"/>
              </a:rPr>
              <a:t>) киснем повітря при нагріванні, у присутності каталізатора.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14612" y="5179231"/>
            <a:ext cx="58579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000" dirty="0" err="1">
                <a:solidFill>
                  <a:srgbClr val="002060"/>
                </a:solidFill>
              </a:rPr>
              <a:t>Сульфур</a:t>
            </a:r>
            <a:r>
              <a:rPr lang="uk-UA" sz="2000" dirty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VI)</a:t>
            </a:r>
            <a:r>
              <a:rPr lang="uk-UA" sz="2000" dirty="0">
                <a:solidFill>
                  <a:srgbClr val="002060"/>
                </a:solidFill>
              </a:rPr>
              <a:t> оксид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отримати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термічним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розкладом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сульфатів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  <a:p>
            <a:pPr algn="ctr" eaLnBrk="0" hangingPunct="0">
              <a:defRPr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Fe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(SO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4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 → Fe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O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+ 3SO</a:t>
            </a:r>
            <a:r>
              <a:rPr lang="ru-RU" sz="2000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2357437"/>
            <a:ext cx="6000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44" y="714356"/>
            <a:ext cx="86439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Найбільшим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родовищем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сульфату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натрію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є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затока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Кара-Богаз-гол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. Вона 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розташований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на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східному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березі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800" b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Каспійського</a:t>
            </a:r>
            <a:r>
              <a:rPr lang="ru-RU" sz="28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моря.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Сульфати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/>
          <a:lstStyle/>
          <a:p>
            <a:r>
              <a:rPr lang="uk-UA" dirty="0" smtClean="0"/>
              <a:t>Солі сульфатної кислоти називаються сульфати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7346" name="Объект 2"/>
          <p:cNvPicPr>
            <a:picLocks noChangeArrowheads="1"/>
          </p:cNvPicPr>
          <p:nvPr/>
        </p:nvPicPr>
        <p:blipFill>
          <a:blip r:embed="rId2" cstate="print"/>
          <a:srcRect r="-31" b="-191"/>
          <a:stretch>
            <a:fillRect/>
          </a:stretch>
        </p:blipFill>
        <p:spPr bwMode="auto">
          <a:xfrm>
            <a:off x="2428860" y="2000240"/>
            <a:ext cx="671514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властивості сульфат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143900" cy="60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36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Скласти рівняння реакцій  за схемою</a:t>
            </a:r>
            <a:r>
              <a:rPr lang="uk-UA" sz="2800" i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endParaRPr lang="uk-UA" sz="280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3500438"/>
          <a:ext cx="914400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0"/>
          <a:ext cx="9358346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88" y="193675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При взаємодії з водою утворює сульфатну кислоту:</a:t>
            </a:r>
            <a:endParaRPr lang="ru-RU" sz="2800" b="1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ru-RU" sz="2800" b="1" baseline="-3000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 + H</a:t>
            </a:r>
            <a:r>
              <a:rPr lang="ru-RU" sz="2800" b="1" baseline="-3000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O → H</a:t>
            </a:r>
            <a:r>
              <a:rPr lang="ru-RU" sz="2800" b="1" baseline="-3000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ru-RU" sz="2800" b="1" baseline="-30000">
                <a:solidFill>
                  <a:srgbClr val="002060"/>
                </a:solidFill>
                <a:cs typeface="Times New Roman" pitchFamily="18" charset="0"/>
              </a:rPr>
              <a:t>4</a:t>
            </a:r>
            <a:r>
              <a:rPr lang="ru-RU" sz="2800" b="1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800" b="1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496"/>
            <a:ext cx="8501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Взаємодіє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розчинними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основами,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утворюючи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середні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кислі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солі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2KOH + SO</a:t>
            </a:r>
            <a:r>
              <a:rPr lang="en-US" sz="2800" b="1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 → K</a:t>
            </a:r>
            <a:r>
              <a:rPr lang="en-US" sz="2800" b="1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en-US" sz="2800" b="1" baseline="-30000" dirty="0">
                <a:solidFill>
                  <a:srgbClr val="002060"/>
                </a:solidFill>
                <a:cs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+ H</a:t>
            </a:r>
            <a:r>
              <a:rPr lang="en-US" sz="2800" b="1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O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KOH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uk-UA" sz="2800" b="1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→ K</a:t>
            </a: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Н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uk-UA" sz="2800" b="1" baseline="-30000" dirty="0">
                <a:solidFill>
                  <a:srgbClr val="002060"/>
                </a:solidFill>
                <a:cs typeface="Times New Roman" pitchFamily="18" charset="0"/>
              </a:rPr>
              <a:t>4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68462"/>
            <a:ext cx="2786050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428736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розчиняється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в 100%-й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сірчаній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кислоті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cs typeface="Times New Roman" pitchFamily="18" charset="0"/>
              </a:rPr>
              <a:t>утворюючи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олеум: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H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SO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(100 %) + SO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 &gt; H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S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rgbClr val="002060"/>
                </a:solidFill>
                <a:cs typeface="Times New Roman" pitchFamily="18" charset="0"/>
              </a:rPr>
              <a:t>7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86322"/>
            <a:ext cx="276223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uk-UA" dirty="0" smtClean="0"/>
              <a:t>Історична довідка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429552" cy="3357586"/>
          </a:xfrm>
        </p:spPr>
        <p:txBody>
          <a:bodyPr/>
          <a:lstStyle/>
          <a:p>
            <a:r>
              <a:rPr lang="uk-UA" sz="2400" dirty="0" smtClean="0"/>
              <a:t>Сірчану кислоту отримують вже більше 1000 років. </a:t>
            </a:r>
          </a:p>
          <a:p>
            <a:r>
              <a:rPr lang="uk-UA" sz="2400" dirty="0" smtClean="0"/>
              <a:t>Спочатку її отримували алхіміки з «зеленого каменю» (залізний купорос) або </a:t>
            </a:r>
            <a:r>
              <a:rPr lang="uk-UA" sz="2400" dirty="0" err="1" smtClean="0"/>
              <a:t>квасців</a:t>
            </a:r>
            <a:r>
              <a:rPr lang="uk-UA" sz="2400" dirty="0" smtClean="0"/>
              <a:t> шляхом сильного нагрівання (прожарювання).</a:t>
            </a:r>
          </a:p>
          <a:p>
            <a:r>
              <a:rPr lang="uk-UA" sz="2400" dirty="0" smtClean="0"/>
              <a:t> Так, наприклад, із залізного купоросу отримували важку маслянисту рідину - купоросне масло:</a:t>
            </a:r>
            <a:br>
              <a:rPr lang="uk-UA" sz="2400" dirty="0" smtClean="0"/>
            </a:br>
            <a:r>
              <a:rPr lang="uk-UA" sz="2400" dirty="0" smtClean="0"/>
              <a:t>2 [FeSO</a:t>
            </a:r>
            <a:r>
              <a:rPr lang="uk-UA" sz="2400" baseline="-25000" dirty="0" smtClean="0"/>
              <a:t>4 </a:t>
            </a:r>
            <a:r>
              <a:rPr lang="uk-UA" sz="2400" dirty="0" smtClean="0"/>
              <a:t>• 7Н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O] = Fe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O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+ Н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SO</a:t>
            </a:r>
            <a:r>
              <a:rPr lang="uk-UA" sz="2400" baseline="-25000" dirty="0" smtClean="0"/>
              <a:t>4</a:t>
            </a:r>
            <a:r>
              <a:rPr lang="uk-UA" sz="2400" dirty="0" smtClean="0"/>
              <a:t> + SO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 + 13Н</a:t>
            </a:r>
            <a:r>
              <a:rPr lang="uk-UA" sz="2400" baseline="-25000" dirty="0" smtClean="0"/>
              <a:t>2</a:t>
            </a:r>
            <a:r>
              <a:rPr lang="uk-UA" sz="2400" dirty="0" smtClean="0"/>
              <a:t>O.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Установка для получения серной кислоты сжиганием серы в присутствии селитры, XVIII в.: 1 – печь, разогреваемая углями; 2 – стеклянный сосуд, где образующиеся газы взаимодействуют с парами воды; 3 – колбы, в которые собирают олеум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810250" y="400050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43240" y="642918"/>
            <a:ext cx="600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Перша згадка про кислі гази, що отримуються при прожарюванні </a:t>
            </a:r>
            <a:r>
              <a:rPr lang="uk-UA" sz="2000" b="1" dirty="0" err="1">
                <a:solidFill>
                  <a:srgbClr val="002060"/>
                </a:solidFill>
              </a:rPr>
              <a:t>квасців</a:t>
            </a:r>
            <a:r>
              <a:rPr lang="uk-UA" sz="2000" b="1" dirty="0">
                <a:solidFill>
                  <a:srgbClr val="002060"/>
                </a:solidFill>
              </a:rPr>
              <a:t> або залізного купоросу «зеленого каменя», зустрічається у записах арабського алхіміка </a:t>
            </a:r>
            <a:r>
              <a:rPr lang="uk-UA" sz="2000" b="1" dirty="0" err="1">
                <a:solidFill>
                  <a:srgbClr val="002060"/>
                </a:solidFill>
              </a:rPr>
              <a:t>Джабір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err="1">
                <a:solidFill>
                  <a:srgbClr val="002060"/>
                </a:solidFill>
              </a:rPr>
              <a:t>ібн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err="1">
                <a:solidFill>
                  <a:srgbClr val="002060"/>
                </a:solidFill>
              </a:rPr>
              <a:t>Хайяна</a:t>
            </a:r>
            <a:r>
              <a:rPr lang="uk-UA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143240" cy="366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24264"/>
            <a:ext cx="2857488" cy="333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4000504"/>
            <a:ext cx="4071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Пізніше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, в IX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столітті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персидський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алхімік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Аль-Разі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прожарюючи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суміш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залізного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і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мідного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купоросу (FeSO</a:t>
            </a:r>
            <a:r>
              <a:rPr lang="ru-RU" sz="2000" b="1" baseline="-2500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4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•7H</a:t>
            </a:r>
            <a:r>
              <a:rPr lang="ru-RU" sz="2000" b="1" baseline="-2500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O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і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CuSO</a:t>
            </a:r>
            <a:r>
              <a:rPr lang="ru-RU" sz="2000" b="1" baseline="-2500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4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•5H</a:t>
            </a:r>
            <a:r>
              <a:rPr lang="ru-RU" sz="2000" b="1" baseline="-25000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O),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також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отримав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розчин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сірчаної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кислоти</a:t>
            </a:r>
            <a:r>
              <a:rPr lang="ru-RU" sz="20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714875" y="715963"/>
            <a:ext cx="42148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Але перші детальні описи  добування сірчаної кислоти («Купорового масла») д</a:t>
            </a:r>
            <a:r>
              <a:rPr lang="uk-UA" sz="28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</a:t>
            </a:r>
            <a:r>
              <a:rPr lang="ru-RU" sz="2800" b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ли італійський  вчений В.Берінгучо та німецький алхімік , чиї праці були опубліковані під іменем Василя Валентина в кінці ХVІ століття. </a:t>
            </a:r>
            <a:endParaRPr lang="ru-RU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12800"/>
            <a:ext cx="4143375" cy="505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928938"/>
            <a:ext cx="497363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Сульфатна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кислота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являє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безбарвну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маслянисту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рідину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перетворюється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10, 4 ° С в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тверду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кристалічну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звичайних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умов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концентрована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сірчана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кислота —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важка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масляниста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рідина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без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кольору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запаху.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2so4_molecule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48233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Будова </a:t>
            </a:r>
            <a:r>
              <a:rPr lang="ru-RU" dirty="0" smtClean="0"/>
              <a:t>H</a:t>
            </a:r>
            <a:r>
              <a:rPr lang="uk-UA" baseline="-25000" dirty="0" smtClean="0"/>
              <a:t>2</a:t>
            </a:r>
            <a:r>
              <a:rPr lang="ru-RU" dirty="0" smtClean="0"/>
              <a:t>SO</a:t>
            </a:r>
            <a:r>
              <a:rPr lang="uk-UA" baseline="-25000" dirty="0" smtClean="0"/>
              <a:t>4.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1" name="Picture 3" descr="елетонна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4184157"/>
            <a:ext cx="3643306" cy="26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14744" y="6027003"/>
            <a:ext cx="34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Електронна будова молекули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200px-Sulfuric-acid-2D-dimens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71612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91</TotalTime>
  <Words>1036</Words>
  <Application>Microsoft Office PowerPoint</Application>
  <PresentationFormat>Экран (4:3)</PresentationFormat>
  <Paragraphs>126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Презентация1</vt:lpstr>
      <vt:lpstr>Слайд 1</vt:lpstr>
      <vt:lpstr>Сульфатна кислота і сульфати.  </vt:lpstr>
      <vt:lpstr>Слайд 3</vt:lpstr>
      <vt:lpstr>Слайд 4</vt:lpstr>
      <vt:lpstr>Історична довідка</vt:lpstr>
      <vt:lpstr>Слайд 6</vt:lpstr>
      <vt:lpstr>Слайд 7</vt:lpstr>
      <vt:lpstr>Слайд 8</vt:lpstr>
      <vt:lpstr>Будова H2SO4. </vt:lpstr>
      <vt:lpstr>Кулестержнева та об'ємна молекули сульфатної кислоти </vt:lpstr>
      <vt:lpstr>Одержання сульфатної кислоти. </vt:lpstr>
      <vt:lpstr>Фізичні властивості.  </vt:lpstr>
      <vt:lpstr>Слайд 13</vt:lpstr>
      <vt:lpstr>Слайд 14</vt:lpstr>
      <vt:lpstr>Слайд 15</vt:lpstr>
      <vt:lpstr>Слайд 16</vt:lpstr>
      <vt:lpstr> Хімічні властивості H2SO4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Охорона праці та навколишнього середовища у виробниц­тві сульфатної кислоти.</vt:lpstr>
      <vt:lpstr>Слайд 26</vt:lpstr>
      <vt:lpstr>Слайд 27</vt:lpstr>
      <vt:lpstr>Слайд 28</vt:lpstr>
      <vt:lpstr>Слайд 29</vt:lpstr>
      <vt:lpstr>Слайд 30</vt:lpstr>
      <vt:lpstr>Сульфати 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Bodro</dc:creator>
  <cp:lastModifiedBy>User</cp:lastModifiedBy>
  <cp:revision>10</cp:revision>
  <dcterms:created xsi:type="dcterms:W3CDTF">2012-08-26T01:23:08Z</dcterms:created>
  <dcterms:modified xsi:type="dcterms:W3CDTF">2013-11-21T18:25:07Z</dcterms:modified>
</cp:coreProperties>
</file>