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uk-UA" dirty="0" smtClean="0"/>
              <a:t>Штучні волокна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5643578"/>
            <a:ext cx="6286512" cy="1038244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uk-UA" sz="2000" b="1" dirty="0" smtClean="0">
                <a:solidFill>
                  <a:schemeClr val="bg1"/>
                </a:solidFill>
              </a:rPr>
              <a:t>Підготували учениці 7(11) – А класу</a:t>
            </a:r>
          </a:p>
          <a:p>
            <a:pPr algn="r"/>
            <a:r>
              <a:rPr lang="uk-UA" sz="2000" b="1" dirty="0" err="1" smtClean="0">
                <a:solidFill>
                  <a:schemeClr val="bg1"/>
                </a:solidFill>
              </a:rPr>
              <a:t>Єзерська</a:t>
            </a:r>
            <a:r>
              <a:rPr lang="uk-UA" sz="2000" b="1" dirty="0" smtClean="0">
                <a:solidFill>
                  <a:schemeClr val="bg1"/>
                </a:solidFill>
              </a:rPr>
              <a:t> В., </a:t>
            </a:r>
            <a:r>
              <a:rPr lang="uk-UA" sz="2000" b="1" dirty="0" err="1" smtClean="0">
                <a:solidFill>
                  <a:schemeClr val="bg1"/>
                </a:solidFill>
              </a:rPr>
              <a:t>Крамарук</a:t>
            </a:r>
            <a:r>
              <a:rPr lang="uk-UA" sz="2000" b="1" dirty="0" smtClean="0">
                <a:solidFill>
                  <a:schemeClr val="bg1"/>
                </a:solidFill>
              </a:rPr>
              <a:t> М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5514997" cy="356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28654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1800" dirty="0" smtClean="0"/>
              <a:t>Волокна – це матеріали, що складаються з довгих ниток чи відрізків ниток, придатних для виготовлення пряжі і тканей</a:t>
            </a:r>
          </a:p>
          <a:p>
            <a:pPr>
              <a:buNone/>
            </a:pPr>
            <a:endParaRPr lang="uk-UA" sz="1800" dirty="0" smtClean="0"/>
          </a:p>
          <a:p>
            <a:pPr algn="ctr">
              <a:buNone/>
            </a:pPr>
            <a:r>
              <a:rPr lang="uk-UA" sz="1800" dirty="0" smtClean="0"/>
              <a:t>Поділяються на дві групи:</a:t>
            </a:r>
          </a:p>
          <a:p>
            <a:pPr>
              <a:buNone/>
            </a:pPr>
            <a:r>
              <a:rPr lang="uk-UA" sz="1800" dirty="0" smtClean="0"/>
              <a:t>Натуральні</a:t>
            </a:r>
          </a:p>
          <a:p>
            <a:pPr>
              <a:buNone/>
            </a:pPr>
            <a:r>
              <a:rPr lang="uk-UA" sz="1800" dirty="0" smtClean="0"/>
              <a:t>Виготовляються з </a:t>
            </a:r>
          </a:p>
          <a:p>
            <a:pPr>
              <a:buNone/>
            </a:pPr>
            <a:r>
              <a:rPr lang="uk-UA" sz="1800" dirty="0" smtClean="0"/>
              <a:t>Природної сировини.</a:t>
            </a:r>
          </a:p>
          <a:p>
            <a:pPr>
              <a:buNone/>
            </a:pPr>
            <a:r>
              <a:rPr lang="uk-UA" sz="1800" dirty="0" smtClean="0"/>
              <a:t>Люди здавна </a:t>
            </a:r>
            <a:r>
              <a:rPr lang="uk-UA" sz="1800" dirty="0" err="1" smtClean="0"/>
              <a:t>викори-</a:t>
            </a:r>
            <a:endParaRPr lang="uk-UA" sz="1800" dirty="0" smtClean="0"/>
          </a:p>
          <a:p>
            <a:pPr>
              <a:buNone/>
            </a:pPr>
            <a:r>
              <a:rPr lang="uk-UA" sz="1800" dirty="0" err="1" smtClean="0"/>
              <a:t>стовували</a:t>
            </a:r>
            <a:r>
              <a:rPr lang="uk-UA" sz="1800" dirty="0" smtClean="0"/>
              <a:t> природні</a:t>
            </a:r>
          </a:p>
          <a:p>
            <a:pPr>
              <a:buNone/>
            </a:pPr>
            <a:r>
              <a:rPr lang="uk-UA" sz="1800" dirty="0" smtClean="0"/>
              <a:t>в</a:t>
            </a:r>
            <a:r>
              <a:rPr lang="uk-UA" sz="1800" dirty="0" smtClean="0"/>
              <a:t>олокнисті матеріали</a:t>
            </a:r>
          </a:p>
          <a:p>
            <a:pPr>
              <a:buNone/>
            </a:pPr>
            <a:r>
              <a:rPr lang="uk-UA" sz="1800" dirty="0" smtClean="0"/>
              <a:t>для виготовлення одежі</a:t>
            </a:r>
          </a:p>
          <a:p>
            <a:pPr>
              <a:buNone/>
            </a:pPr>
            <a:r>
              <a:rPr lang="uk-UA" sz="1800" dirty="0" smtClean="0"/>
              <a:t>й різних предметів побуту.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1928802"/>
            <a:ext cx="2928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Хімічні волокна</a:t>
            </a:r>
          </a:p>
          <a:p>
            <a:r>
              <a:rPr lang="uk-UA" sz="2000" dirty="0" smtClean="0"/>
              <a:t>Вчені використовували знання про склад про  і будову природних полімерів – целюлози і білка, з яких утворюються натуральні волокна хлопка та шерсті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Класифікація волокон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		Класифікація хімічних волокон здійснюють в залежності від сировини з якої їх видобувають.</a:t>
            </a:r>
          </a:p>
          <a:p>
            <a:pPr>
              <a:buNone/>
            </a:pPr>
            <a:r>
              <a:rPr lang="uk-UA" sz="2800" i="1" dirty="0" smtClean="0"/>
              <a:t>		Штучне волокно – </a:t>
            </a:r>
            <a:r>
              <a:rPr lang="uk-UA" sz="2800" dirty="0" err="1" smtClean="0"/>
              <a:t>волокно</a:t>
            </a:r>
            <a:r>
              <a:rPr lang="uk-UA" sz="2800" dirty="0" smtClean="0"/>
              <a:t>, якщо сировиною для виробництва хімічного волокно являється природний полімер.</a:t>
            </a:r>
          </a:p>
          <a:p>
            <a:pPr>
              <a:buNone/>
            </a:pPr>
            <a:r>
              <a:rPr lang="uk-UA" sz="2800" i="1" dirty="0" smtClean="0"/>
              <a:t>	</a:t>
            </a:r>
            <a:r>
              <a:rPr lang="uk-UA" sz="2800" i="1" dirty="0" smtClean="0"/>
              <a:t>	Синтетичне – </a:t>
            </a:r>
            <a:r>
              <a:rPr lang="uk-UA" sz="2800" dirty="0" smtClean="0"/>
              <a:t>волокно, сировиною якого являються продукти органічного </a:t>
            </a:r>
            <a:r>
              <a:rPr lang="uk-UA" sz="2800" dirty="0" err="1" smtClean="0"/>
              <a:t>синтеза</a:t>
            </a:r>
            <a:r>
              <a:rPr lang="uk-UA" sz="2800" dirty="0" smtClean="0"/>
              <a:t>.</a:t>
            </a:r>
            <a:endParaRPr lang="ru-RU" sz="2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429132"/>
            <a:ext cx="1781177" cy="222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429132"/>
            <a:ext cx="2896536" cy="22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643446"/>
            <a:ext cx="3714776" cy="172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uk-UA" dirty="0" smtClean="0"/>
              <a:t>Штучні волокна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1000108"/>
            <a:ext cx="8715436" cy="571504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Штучне волокно отримують шляхом переробки природних полімерів, в основному целюлози, хімічним способом. Вони набагато дешевші за натуральні, їх зносостійкість більше. Прикладами волокон </a:t>
            </a:r>
            <a:r>
              <a:rPr lang="uk-UA" dirty="0" smtClean="0"/>
              <a:t>цієї групи є віскозне волокно, ацетатний </a:t>
            </a:r>
            <a:r>
              <a:rPr lang="uk-UA" dirty="0" smtClean="0"/>
              <a:t>шовк та </a:t>
            </a:r>
            <a:r>
              <a:rPr lang="uk-UA" dirty="0" err="1" smtClean="0"/>
              <a:t>мідноаміачне</a:t>
            </a:r>
            <a:r>
              <a:rPr lang="uk-UA" dirty="0" smtClean="0"/>
              <a:t> волокно.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43380"/>
            <a:ext cx="2811064" cy="210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143380"/>
            <a:ext cx="2857448" cy="214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929066"/>
            <a:ext cx="1715501" cy="247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14290"/>
            <a:ext cx="8715436" cy="635798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000" dirty="0" smtClean="0"/>
              <a:t>	</a:t>
            </a:r>
            <a:r>
              <a:rPr lang="uk-UA" sz="2000" i="1" dirty="0" smtClean="0"/>
              <a:t>Ацетатне волокно </a:t>
            </a:r>
            <a:r>
              <a:rPr lang="uk-UA" sz="2000" dirty="0" smtClean="0"/>
              <a:t>є стійким, має низьку теплопровідність, тому добре зберігає тепло, майже не </a:t>
            </a:r>
            <a:r>
              <a:rPr lang="uk-UA" sz="2000" dirty="0" err="1" smtClean="0"/>
              <a:t>“сідає”</a:t>
            </a:r>
            <a:r>
              <a:rPr lang="uk-UA" sz="2000" dirty="0" smtClean="0"/>
              <a:t> від прання. Але поступається натуральним волокном через гігієнічні характеристики.</a:t>
            </a:r>
          </a:p>
          <a:p>
            <a:pPr>
              <a:buNone/>
            </a:pPr>
            <a:r>
              <a:rPr lang="uk-UA" sz="2000" dirty="0" smtClean="0"/>
              <a:t>		</a:t>
            </a:r>
          </a:p>
          <a:p>
            <a:pPr>
              <a:buNone/>
            </a:pPr>
            <a:r>
              <a:rPr lang="uk-UA" sz="2000" dirty="0" smtClean="0"/>
              <a:t>	</a:t>
            </a:r>
            <a:r>
              <a:rPr lang="uk-UA" sz="2000" dirty="0" smtClean="0"/>
              <a:t>	Для отримання </a:t>
            </a:r>
            <a:r>
              <a:rPr lang="uk-UA" sz="2000" i="1" dirty="0" smtClean="0"/>
              <a:t>віскозного волокна </a:t>
            </a:r>
            <a:r>
              <a:rPr lang="uk-UA" sz="2000" dirty="0" smtClean="0"/>
              <a:t>целюлозу обробляють </a:t>
            </a:r>
            <a:r>
              <a:rPr lang="uk-UA" sz="2000" dirty="0" smtClean="0"/>
              <a:t>розчином лугу та </a:t>
            </a:r>
            <a:r>
              <a:rPr lang="uk-UA" sz="2000" dirty="0" smtClean="0"/>
              <a:t>сірковуглецю. Віскозне волокно більш схоже на натуральне бавовняне чи </a:t>
            </a:r>
            <a:r>
              <a:rPr lang="uk-UA" sz="2000" dirty="0" smtClean="0"/>
              <a:t>шовкове волокно. У нього шовковистий блиск, тканина з віскозного волокна приємна на дотик, м'яка, гігроскопічна, легко і рівномірно фарбується. Через неї тіло </a:t>
            </a:r>
            <a:r>
              <a:rPr lang="uk-UA" sz="2000" dirty="0" err="1" smtClean="0"/>
              <a:t>“дихає”</a:t>
            </a:r>
            <a:r>
              <a:rPr lang="uk-UA" sz="2000" dirty="0" smtClean="0"/>
              <a:t>.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		</a:t>
            </a:r>
            <a:r>
              <a:rPr lang="uk-UA" sz="2000" i="1" dirty="0" err="1" smtClean="0"/>
              <a:t>Мідноаміачне</a:t>
            </a:r>
            <a:r>
              <a:rPr lang="uk-UA" sz="2000" i="1" dirty="0" smtClean="0"/>
              <a:t> волокно </a:t>
            </a:r>
            <a:r>
              <a:rPr lang="uk-UA" sz="2000" dirty="0" smtClean="0"/>
              <a:t>виготовлено на основі целюлози, </a:t>
            </a:r>
            <a:r>
              <a:rPr lang="ru-RU" sz="2000" dirty="0" err="1" smtClean="0"/>
              <a:t>вживається</a:t>
            </a:r>
            <a:r>
              <a:rPr lang="ru-RU" sz="2000" dirty="0" smtClean="0"/>
              <a:t> </a:t>
            </a:r>
            <a:r>
              <a:rPr lang="ru-RU" sz="2000" dirty="0" smtClean="0"/>
              <a:t>у </a:t>
            </a:r>
            <a:r>
              <a:rPr lang="ru-RU" sz="2000" dirty="0" err="1" smtClean="0"/>
              <a:t>виробництві</a:t>
            </a:r>
            <a:r>
              <a:rPr lang="ru-RU" sz="2000" dirty="0" smtClean="0"/>
              <a:t> </a:t>
            </a:r>
            <a:r>
              <a:rPr lang="ru-RU" sz="2000" dirty="0" err="1" smtClean="0"/>
              <a:t>килимів</a:t>
            </a:r>
            <a:r>
              <a:rPr lang="ru-RU" sz="2000" dirty="0" smtClean="0"/>
              <a:t>, </a:t>
            </a:r>
            <a:r>
              <a:rPr lang="ru-RU" sz="2000" dirty="0" err="1" smtClean="0"/>
              <a:t>технічних</a:t>
            </a:r>
            <a:r>
              <a:rPr lang="ru-RU" sz="2000" dirty="0" smtClean="0"/>
              <a:t> тканин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трикотажних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виробів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b="1" dirty="0" err="1" smtClean="0"/>
              <a:t>Цінним</a:t>
            </a:r>
            <a:r>
              <a:rPr lang="ru-RU" sz="2000" b="1" dirty="0" smtClean="0"/>
              <a:t> </a:t>
            </a:r>
            <a:r>
              <a:rPr lang="ru-RU" sz="2000" b="1" dirty="0" smtClean="0"/>
              <a:t>у </a:t>
            </a:r>
            <a:r>
              <a:rPr lang="ru-RU" sz="2000" b="1" dirty="0" err="1" smtClean="0"/>
              <a:t>виробництві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хімічних</a:t>
            </a:r>
            <a:r>
              <a:rPr lang="ru-RU" sz="2000" b="1" dirty="0" smtClean="0"/>
              <a:t> волокон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те,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процесі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виготовлення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змінювати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властивості</a:t>
            </a:r>
            <a:r>
              <a:rPr lang="ru-RU" sz="2000" b="1" dirty="0" smtClean="0"/>
              <a:t> волокна, а значить,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одного волокнообразующего </a:t>
            </a:r>
            <a:r>
              <a:rPr lang="ru-RU" sz="2000" b="1" dirty="0" err="1" smtClean="0"/>
              <a:t>полімеру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отримувати</a:t>
            </a:r>
            <a:r>
              <a:rPr lang="ru-RU" sz="2000" b="1" dirty="0" smtClean="0"/>
              <a:t> широкий </a:t>
            </a:r>
            <a:r>
              <a:rPr lang="ru-RU" sz="2000" b="1" dirty="0" err="1" smtClean="0"/>
              <a:t>асортимент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покращувати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зовнішній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вигляд</a:t>
            </a:r>
            <a:endParaRPr lang="uk-UA" sz="20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44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Штучні волокна</vt:lpstr>
      <vt:lpstr>Слайд 2</vt:lpstr>
      <vt:lpstr>Класифікація волокон</vt:lpstr>
      <vt:lpstr>Штучні волокна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Волокна</dc:title>
  <cp:lastModifiedBy>Andrew</cp:lastModifiedBy>
  <cp:revision>11</cp:revision>
  <dcterms:modified xsi:type="dcterms:W3CDTF">2014-02-10T18:16:32Z</dcterms:modified>
</cp:coreProperties>
</file>