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9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704DC-EE3A-4863-9F4F-A0EB6B614EFA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D33C-EAE2-4495-8481-38E5A57195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3D33C-EAE2-4495-8481-38E5A571958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E217B6-DE56-49C8-96CC-0AF68813EE30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0B5D25-6AD9-4625-A6C3-9B7B700FD4F1}" type="slidenum">
              <a:rPr lang="ru-RU" smtClean="0"/>
              <a:t>‹№›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Засоби побутової хімії – небезпечні джерела шкідливих для здоров’я людини речовин</a:t>
            </a:r>
            <a:r>
              <a:rPr lang="ru-RU" b="0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77592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Харчова сода — натуральний засіб, за допомогою якого посуд можна довести до блиску, чистити і полірувати алюмінієві, хромовані, срібні, сталеві, жерстяні та пластикові поверхні, а також коштовності.</a:t>
            </a:r>
            <a:endParaRPr lang="uk-UA" sz="3600" dirty="0"/>
          </a:p>
        </p:txBody>
      </p:sp>
      <p:pic>
        <p:nvPicPr>
          <p:cNvPr id="9218" name="Picture 2" descr="C:\Users\константин\Desktop\o4j4kJLN_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850984"/>
            <a:ext cx="5400600" cy="3007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Сік лимона: </a:t>
            </a:r>
            <a:br>
              <a:rPr lang="uk-UA" sz="3600" dirty="0" smtClean="0"/>
            </a:br>
            <a:r>
              <a:rPr lang="uk-UA" sz="3600" dirty="0" smtClean="0"/>
              <a:t>- видалення плям іржі з посуду, а також полірування столового срібла;</a:t>
            </a:r>
            <a:br>
              <a:rPr lang="uk-UA" sz="3600" dirty="0" smtClean="0"/>
            </a:br>
            <a:r>
              <a:rPr lang="uk-UA" sz="3600" dirty="0" smtClean="0"/>
              <a:t>- миття скла;</a:t>
            </a:r>
            <a:br>
              <a:rPr lang="uk-UA" sz="3600" dirty="0" smtClean="0"/>
            </a:br>
            <a:r>
              <a:rPr lang="uk-UA" sz="3600" dirty="0" smtClean="0"/>
              <a:t>- видалення плям з алюмінію, одягу та порцеляни.</a:t>
            </a:r>
            <a:endParaRPr lang="uk-UA" sz="3600" dirty="0"/>
          </a:p>
        </p:txBody>
      </p:sp>
      <p:pic>
        <p:nvPicPr>
          <p:cNvPr id="10242" name="Picture 2" descr="C:\Users\константин\Desktop\ehNdnzfJy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17032"/>
            <a:ext cx="4968552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Любителям приємних запахів слід перейти з </a:t>
            </a:r>
            <a:r>
              <a:rPr lang="uk-UA" sz="3600" dirty="0" err="1" smtClean="0"/>
              <a:t>освіжувачів</a:t>
            </a:r>
            <a:r>
              <a:rPr lang="uk-UA" sz="3600" dirty="0" smtClean="0"/>
              <a:t> повітря на натуральні природні масла та есенції (лимон, евкаліпт, ялина, апельсин, лаванда).</a:t>
            </a:r>
            <a:endParaRPr lang="uk-UA" sz="3600" dirty="0"/>
          </a:p>
        </p:txBody>
      </p:sp>
      <p:pic>
        <p:nvPicPr>
          <p:cNvPr id="11266" name="Picture 2" descr="C:\Users\константин\Desktop\mth0FQTNF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17032"/>
            <a:ext cx="4605577" cy="3140968"/>
          </a:xfrm>
          <a:prstGeom prst="rect">
            <a:avLst/>
          </a:prstGeom>
          <a:noFill/>
        </p:spPr>
      </p:pic>
      <p:pic>
        <p:nvPicPr>
          <p:cNvPr id="11270" name="Picture 6" descr="C:\Users\константин\Desktop\ZVwj6BXgI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uk-UA" dirty="0" smtClean="0"/>
              <a:t>Оцет ефективно видаляє воскові плями і плями від смол, чудово дезінфікує, очищає плитку, кахель, видаляє накип.</a:t>
            </a:r>
            <a:endParaRPr lang="uk-UA" dirty="0"/>
          </a:p>
        </p:txBody>
      </p:sp>
      <p:pic>
        <p:nvPicPr>
          <p:cNvPr id="12290" name="Picture 2" descr="C:\Users\константин\Desktop\cLnnAhuEN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539405" cy="47192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uk-UA" dirty="0" smtClean="0"/>
              <a:t>Бура перешкоджає утворенню цвілі, покращує властивості чищення мила, видаляє плями, а якщо її змішати з цукром, то можна буде боротися з тарганами.</a:t>
            </a:r>
            <a:endParaRPr lang="uk-UA" dirty="0"/>
          </a:p>
        </p:txBody>
      </p:sp>
      <p:pic>
        <p:nvPicPr>
          <p:cNvPr id="13314" name="Picture 2" descr="C:\Users\константин\Desktop\gD9hH5IKr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9528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487888"/>
          </a:xfrm>
        </p:spPr>
        <p:txBody>
          <a:bodyPr/>
          <a:lstStyle/>
          <a:p>
            <a:r>
              <a:rPr lang="uk-UA" dirty="0" err="1" smtClean="0"/>
              <a:t>Майцена</a:t>
            </a:r>
            <a:r>
              <a:rPr lang="uk-UA" dirty="0" smtClean="0"/>
              <a:t> виробляється з кукурудзи і може використовуватися для чищення вікон, полірування меблів, чищення килимів і накрохмалювання одягу.</a:t>
            </a:r>
            <a:endParaRPr lang="uk-UA" dirty="0"/>
          </a:p>
        </p:txBody>
      </p:sp>
      <p:pic>
        <p:nvPicPr>
          <p:cNvPr id="14338" name="Picture 2" descr="C:\Users\константин\Desktop\H4XqUOv-v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32361"/>
            <a:ext cx="4926137" cy="41256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857403"/>
          </a:xfrm>
        </p:spPr>
        <p:txBody>
          <a:bodyPr>
            <a:normAutofit/>
          </a:bodyPr>
          <a:lstStyle/>
          <a:p>
            <a:r>
              <a:rPr lang="uk-UA" sz="3600" noProof="1" smtClean="0"/>
              <a:t>Кольорові олівці містять анілінові фарбники. Якщо ви маєте звичку їх гризти, можна отруїтися аніліном. Але, при правильному використанні олівців, цього не станеться.</a:t>
            </a:r>
            <a:endParaRPr lang="uk-UA" sz="3600" noProof="1"/>
          </a:p>
        </p:txBody>
      </p:sp>
      <p:pic>
        <p:nvPicPr>
          <p:cNvPr id="1026" name="Picture 2" descr="C:\Users\константин\Desktop\7MDUBwjKI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075" y="3392488"/>
            <a:ext cx="4479925" cy="3465512"/>
          </a:xfrm>
          <a:prstGeom prst="rect">
            <a:avLst/>
          </a:prstGeom>
          <a:noFill/>
        </p:spPr>
      </p:pic>
      <p:pic>
        <p:nvPicPr>
          <p:cNvPr id="1027" name="Picture 3" descr="C:\Users\константин\Desktop\K4MW5sd3f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4995"/>
            <a:ext cx="4644008" cy="34830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304256"/>
          </a:xfrm>
        </p:spPr>
        <p:txBody>
          <a:bodyPr>
            <a:normAutofit fontScale="92500" lnSpcReduction="20000"/>
          </a:bodyPr>
          <a:lstStyle/>
          <a:p>
            <a:r>
              <a:rPr lang="uk-UA" sz="3900" noProof="1" smtClean="0"/>
              <a:t>Алергенну активність мають речовини, що містять нікель, хром, фтор, ртуть, мідь, а також каучуки, ацетон, хутро, книжковий та постільний пил, пір’я.</a:t>
            </a:r>
          </a:p>
          <a:p>
            <a:endParaRPr lang="ru-RU" dirty="0"/>
          </a:p>
        </p:txBody>
      </p:sp>
      <p:pic>
        <p:nvPicPr>
          <p:cNvPr id="4" name="Picture 2" descr="C:\Users\константин\Desktop\Z9EtwQ-Fe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666797" cy="3717032"/>
          </a:xfrm>
          <a:prstGeom prst="rect">
            <a:avLst/>
          </a:prstGeom>
          <a:noFill/>
        </p:spPr>
      </p:pic>
      <p:pic>
        <p:nvPicPr>
          <p:cNvPr id="5" name="Picture 5" descr="C:\Users\константин\Desktop\9EkutSKvU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572000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27186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Засоби боротьби із комахами, що літають містять речовини, що в організмі людини перетворюються в отруйний метиловий спирт.</a:t>
            </a:r>
            <a:endParaRPr lang="uk-UA" sz="3600" dirty="0"/>
          </a:p>
        </p:txBody>
      </p:sp>
      <p:pic>
        <p:nvPicPr>
          <p:cNvPr id="3074" name="Picture 2" descr="C:\Users\константин\Desktop\blKVjdLgqG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790"/>
            <a:ext cx="6048672" cy="4143210"/>
          </a:xfrm>
          <a:prstGeom prst="rect">
            <a:avLst/>
          </a:prstGeom>
          <a:noFill/>
        </p:spPr>
      </p:pic>
      <p:pic>
        <p:nvPicPr>
          <p:cNvPr id="3075" name="Picture 3" descr="C:\Users\константин\Desktop\E_Vc-hRpO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039" y="3068960"/>
            <a:ext cx="3387961" cy="3283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435280" cy="3312368"/>
          </a:xfrm>
        </p:spPr>
        <p:txBody>
          <a:bodyPr>
            <a:normAutofit/>
          </a:bodyPr>
          <a:lstStyle/>
          <a:p>
            <a:pPr fontAlgn="t"/>
            <a:r>
              <a:rPr lang="uk-UA" sz="3600" dirty="0" smtClean="0"/>
              <a:t>В рідину для миття ванн входять кислоти, які здатні викликати отруєння людини.</a:t>
            </a:r>
          </a:p>
          <a:p>
            <a:pPr fontAlgn="t"/>
            <a:r>
              <a:rPr lang="uk-UA" sz="3600" dirty="0" smtClean="0"/>
              <a:t>Косметичні засоби викликають ураження нервової системи.</a:t>
            </a:r>
          </a:p>
          <a:p>
            <a:endParaRPr lang="ru-RU" dirty="0"/>
          </a:p>
        </p:txBody>
      </p:sp>
      <p:pic>
        <p:nvPicPr>
          <p:cNvPr id="4099" name="Picture 3" descr="C:\Users\константин\Desktop\zn2ZyI4_bv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33056"/>
            <a:ext cx="4788024" cy="2924944"/>
          </a:xfrm>
          <a:prstGeom prst="rect">
            <a:avLst/>
          </a:prstGeom>
          <a:noFill/>
        </p:spPr>
      </p:pic>
      <p:pic>
        <p:nvPicPr>
          <p:cNvPr id="4098" name="Picture 2" descr="C:\Users\константин\Desktop\OfdHbUWcZ3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283968" cy="27809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096344"/>
          </a:xfrm>
        </p:spPr>
        <p:txBody>
          <a:bodyPr>
            <a:noAutofit/>
          </a:bodyPr>
          <a:lstStyle/>
          <a:p>
            <a:r>
              <a:rPr lang="uk-UA" sz="3600" dirty="0" smtClean="0"/>
              <a:t>Засоби для виведення плям, клеї не лише токсичні, а ще й пожежонебезпечні. Їх необхідно зберігати подалі від джерел вогню та тепла.</a:t>
            </a:r>
            <a:endParaRPr lang="uk-UA" sz="3600" dirty="0"/>
          </a:p>
        </p:txBody>
      </p:sp>
      <p:pic>
        <p:nvPicPr>
          <p:cNvPr id="5122" name="Picture 2" descr="C:\Users\константин\Desktop\graKlLN7P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" y="3645024"/>
            <a:ext cx="4283968" cy="3212976"/>
          </a:xfrm>
          <a:prstGeom prst="rect">
            <a:avLst/>
          </a:prstGeom>
          <a:noFill/>
        </p:spPr>
      </p:pic>
      <p:pic>
        <p:nvPicPr>
          <p:cNvPr id="5123" name="Picture 3" descr="C:\Users\константин\Desktop\pflkCvHzB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212" y="3645024"/>
            <a:ext cx="4813788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36314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Аерозольні балончики не можна розбирати, викидати напівпорожніми.</a:t>
            </a:r>
            <a:endParaRPr lang="uk-UA" sz="3600" dirty="0"/>
          </a:p>
        </p:txBody>
      </p:sp>
      <p:pic>
        <p:nvPicPr>
          <p:cNvPr id="6146" name="Picture 2" descr="C:\Users\константин\Desktop\r_fhkNAO8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644008" cy="3212976"/>
          </a:xfrm>
          <a:prstGeom prst="rect">
            <a:avLst/>
          </a:prstGeom>
          <a:noFill/>
        </p:spPr>
      </p:pic>
      <p:pic>
        <p:nvPicPr>
          <p:cNvPr id="6147" name="Picture 3" descr="C:\Users\константин\Desktop\VaYwii_xr7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499992" cy="32129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uk-UA" sz="3600" dirty="0" err="1" smtClean="0"/>
              <a:t>Оганічні</a:t>
            </a:r>
            <a:r>
              <a:rPr lang="uk-UA" sz="3600" dirty="0" smtClean="0"/>
              <a:t> забруднювачі спричиняють подразнення очей, нежить, головний біль, втрату координації. У важких випадках негативно впливають на печінку, нирки й нервову систему. Здатні викликати онкологічні захворювання.</a:t>
            </a:r>
            <a:endParaRPr lang="uk-UA" sz="3600" dirty="0"/>
          </a:p>
        </p:txBody>
      </p:sp>
      <p:pic>
        <p:nvPicPr>
          <p:cNvPr id="7170" name="Picture 2" descr="C:\Users\константин\Desktop\Tre5IpHS_Q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4102100"/>
            <a:ext cx="3960440" cy="2755900"/>
          </a:xfrm>
          <a:prstGeom prst="rect">
            <a:avLst/>
          </a:prstGeom>
          <a:noFill/>
        </p:spPr>
      </p:pic>
      <p:pic>
        <p:nvPicPr>
          <p:cNvPr id="7171" name="Picture 3" descr="C:\Users\константин\Desktop\XEjxlOWFv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93779"/>
            <a:ext cx="4139952" cy="27642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38912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Якщо є можливість, використовуйте безпечні альтернативи хімічних речовин. Адже домогтися ідеальної чистоти і блиску цілком можливо й натуральними засобами, не вдаючись до шкідливої хімії.</a:t>
            </a:r>
            <a:endParaRPr lang="uk-UA" sz="3600" dirty="0"/>
          </a:p>
        </p:txBody>
      </p:sp>
      <p:pic>
        <p:nvPicPr>
          <p:cNvPr id="8194" name="Picture 2" descr="C:\Users\константин\Desktop\yIAIDsj4X3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56042"/>
            <a:ext cx="4499992" cy="3001958"/>
          </a:xfrm>
          <a:prstGeom prst="rect">
            <a:avLst/>
          </a:prstGeom>
          <a:noFill/>
        </p:spPr>
      </p:pic>
      <p:pic>
        <p:nvPicPr>
          <p:cNvPr id="8195" name="Picture 3" descr="C:\Users\константин\Desktop\fcelXU4gw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3500"/>
            <a:ext cx="4660900" cy="298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339</Words>
  <Application>Microsoft Office PowerPoint</Application>
  <PresentationFormat>Екран (4:3)</PresentationFormat>
  <Paragraphs>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Поток</vt:lpstr>
      <vt:lpstr>Засоби побутової хімії – небезпечні джерела шкідливих для здоров’я людини речовин.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</dc:creator>
  <cp:lastModifiedBy>Wasin corporation</cp:lastModifiedBy>
  <cp:revision>11</cp:revision>
  <dcterms:created xsi:type="dcterms:W3CDTF">2014-04-22T17:59:55Z</dcterms:created>
  <dcterms:modified xsi:type="dcterms:W3CDTF">2014-04-22T19:01:31Z</dcterms:modified>
</cp:coreProperties>
</file>