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D2CC-0C76-483E-BFDD-0641E261D77B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0A97-D31A-4E6C-B526-417741AB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B70DF-006D-4169-909A-E3D9807E2DB8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F4F4-535A-4879-9E43-1CE294113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9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2601-A157-4198-ADA7-08AD5FB9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3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DEE03-9A61-46E4-932F-AEB23CA99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2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7A60-18B0-4FF5-8F88-955D26254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0BF2F2-3EA0-483D-BFC4-FA3DE6EBE59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4B199B-FDB6-4072-8D33-A665C1D074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-171400"/>
            <a:ext cx="8856984" cy="208823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ПРОЕКТ:</a:t>
            </a:r>
            <a:br>
              <a:rPr lang="ru-RU" sz="4000" dirty="0" smtClean="0"/>
            </a:br>
            <a:r>
              <a:rPr lang="ru-RU" sz="4000" dirty="0" smtClean="0"/>
              <a:t>«Значение химии в жизни человека»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76825" y="4221088"/>
            <a:ext cx="4067175" cy="22336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marL="18288" indent="0" algn="r" eaLnBrk="1" hangingPunct="1">
              <a:buNone/>
              <a:defRPr/>
            </a:pPr>
            <a:r>
              <a:rPr lang="ru-RU" sz="2600" dirty="0" smtClean="0"/>
              <a:t>Выполнила:</a:t>
            </a:r>
          </a:p>
          <a:p>
            <a:pPr marL="18288" indent="0" algn="r" eaLnBrk="1" hangingPunct="1">
              <a:buNone/>
              <a:defRPr/>
            </a:pPr>
            <a:r>
              <a:rPr lang="ru-RU" sz="2600" dirty="0" smtClean="0"/>
              <a:t>Ученица 11-б класса</a:t>
            </a:r>
          </a:p>
          <a:p>
            <a:pPr marL="18288" indent="0" algn="r" eaLnBrk="1" hangingPunct="1">
              <a:buNone/>
              <a:defRPr/>
            </a:pPr>
            <a:r>
              <a:rPr lang="ru-RU" sz="2600" dirty="0" smtClean="0"/>
              <a:t>ЗОШ №41</a:t>
            </a:r>
          </a:p>
          <a:p>
            <a:pPr marL="18288" indent="0" algn="r" eaLnBrk="1" hangingPunct="1">
              <a:buNone/>
              <a:defRPr/>
            </a:pPr>
            <a:r>
              <a:rPr lang="ru-RU" sz="2600" dirty="0" smtClean="0"/>
              <a:t>Зануда Татьяна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807968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2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Средства ухода за зубами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1800" dirty="0" smtClean="0"/>
              <a:t>Важнейшим средством ухода за зубами являются зубные пасты. Основные компоненты зубной пасты следующие: абразивные, связующие, пенообразующие вещества и загустители. Первые из них обеспечивают механическую очистку зубов от налета и полировку. Чаще всего в качестве абразива применяют химически осажденный карбонат кальция, а также фосфаты кальция и полимерный метафосфата натрия. </a:t>
            </a:r>
          </a:p>
        </p:txBody>
      </p:sp>
    </p:spTree>
    <p:extLst>
      <p:ext uri="{BB962C8B-B14F-4D97-AF65-F5344CB8AC3E}">
        <p14:creationId xmlns:p14="http://schemas.microsoft.com/office/powerpoint/2010/main" val="12239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7772400" cy="1143000"/>
          </a:xfrm>
        </p:spPr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Химия и пища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4428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Человек-единственное существо на Земле, которое практически всю свою пищу подвергает химической или термической обработке. Попытаемся разобраться, что происходит с основными компонентами нашей пищи в процессе кулинарной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40282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772400" cy="114300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ru-RU" sz="4000" dirty="0" smtClean="0">
                <a:effectLst/>
              </a:rPr>
              <a:t>Развитие пищевой промышленности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00264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Медики рекомендуют для рационального и диетического питания включать в меню хлеб из муки, содержащей тонкоизмельченные отруби. Сейчас часто говорят об „искусственной пищи”. Хотя этот термин не означает получение продуктов питания путем химических реакций. Речь идет о том, чтобы природным белковым продуктам придать вкус и вид традиционных продуктов, включая и деликатесы. </a:t>
            </a:r>
          </a:p>
        </p:txBody>
      </p:sp>
    </p:spTree>
    <p:extLst>
      <p:ext uri="{BB962C8B-B14F-4D97-AF65-F5344CB8AC3E}">
        <p14:creationId xmlns:p14="http://schemas.microsoft.com/office/powerpoint/2010/main" val="2578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8229600" cy="936104"/>
          </a:xfrm>
        </p:spPr>
        <p:txBody>
          <a:bodyPr/>
          <a:lstStyle/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4000" dirty="0" smtClean="0">
                <a:effectLst/>
              </a:rPr>
              <a:t>Медицина и химия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908720"/>
            <a:ext cx="4680520" cy="56886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Большую роль играет химия в развитии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фармацевтической промышленности: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основную часть всех лекарственных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препаратов получают синтетическим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путем. Благодаря химии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совершены многие перевороты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медицине. Без химии у нас не было бы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обезболивающих лекарств, снотворных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средств, антибиотиков и витаминов.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Это несомненно делает химии честь.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Химия также помогла справиться 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антисанитарией, ведь ещё в </a:t>
            </a:r>
            <a:r>
              <a:rPr lang="en-US" sz="1800" dirty="0" smtClean="0"/>
              <a:t>XVIII </a:t>
            </a:r>
            <a:r>
              <a:rPr lang="ru-RU" sz="1800" dirty="0" smtClean="0"/>
              <a:t>в. врач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err="1" smtClean="0"/>
              <a:t>И.Зиммельвейс</a:t>
            </a:r>
            <a:r>
              <a:rPr lang="ru-RU" sz="1800" dirty="0" smtClean="0"/>
              <a:t> обязал медперсонал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лечебницы мыть руки в растворе хлорной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извести. Смертность больных резко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снизилась.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</p:txBody>
      </p:sp>
      <p:pic>
        <p:nvPicPr>
          <p:cNvPr id="7172" name="Picture 7" descr="rx-side-effe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340768"/>
            <a:ext cx="3246512" cy="2196245"/>
          </a:xfrm>
          <a:noFill/>
        </p:spPr>
      </p:pic>
      <p:pic>
        <p:nvPicPr>
          <p:cNvPr id="2050" name="Picture 2" descr="C:\Users\Таня\Desktop\iCAMK5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024551" cy="20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4536504" cy="61206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b="1" dirty="0" smtClean="0">
                <a:effectLst/>
              </a:rPr>
              <a:t>В медицинской промышленности применение пластических масс</a:t>
            </a:r>
            <a:r>
              <a:rPr lang="ru-RU" sz="2400" dirty="0" smtClean="0">
                <a:effectLst/>
              </a:rPr>
              <a:t> позволяет осуществлять серийный выпуск инструментов, специальной посуды и различных видов упаковки для лекарств. В хирургии используют пластмассовые клапаны сердца, протезы конечностей, ортопедические вкладки, туторы, стоматологические протезы, хрусталики глаза и др.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</p:txBody>
      </p:sp>
      <p:pic>
        <p:nvPicPr>
          <p:cNvPr id="3074" name="Picture 2" descr="C:\Users\Таня\Desktop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01008" cy="22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2" y="3645024"/>
            <a:ext cx="3509630" cy="26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/>
          <a:lstStyle/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ru-RU" sz="4000" dirty="0" smtClean="0"/>
              <a:t>Сельское хозяйство и химия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4464496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effectLst/>
              </a:rPr>
              <a:t>Исключительно большое значение химия имеет в сельском хозяйстве, которое использует минеральные удобрения, средства защиты растений от вредителей, регуляторы роста растений, химические добавки и консерванты к кормам для животных и другие продукты. Использование химических методов в сельском хозяйстве привело к возникновению ряда смежных наук, например, агрохимии и биотехнологии, достижения которых в настоящее время широко применяются в производстве сельскохозяйственной продукции. </a:t>
            </a:r>
          </a:p>
        </p:txBody>
      </p:sp>
      <p:pic>
        <p:nvPicPr>
          <p:cNvPr id="10244" name="Picture 9" descr="bfoto_ru_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882" y="1268760"/>
            <a:ext cx="3456509" cy="2666603"/>
          </a:xfrm>
          <a:noFill/>
        </p:spPr>
      </p:pic>
      <p:pic>
        <p:nvPicPr>
          <p:cNvPr id="4098" name="Picture 2" descr="C:\Users\Таня\Desktop\df542b2ed7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227311" cy="24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525658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Тенденция ко всё более широкому применению пластических масс (особенно плёночных материалов) характерна для всех стран с развитым сельским хозяйством. Их используют при строительстве культивационных сооружений, для культивирования почвы, </a:t>
            </a:r>
            <a:r>
              <a:rPr lang="ru-RU" sz="2400" dirty="0" err="1" smtClean="0"/>
              <a:t>дражирования</a:t>
            </a:r>
            <a:r>
              <a:rPr lang="ru-RU" sz="2400" dirty="0" smtClean="0"/>
              <a:t> семян, упаковки и хранения с.-х. продукции и т.д. В мелиорации и с.-х. водоснабжении полимерные плёнки служат экранами, предотвращающими потерю воды на фильтрацию из оросительных каналов и водоёмов; из Пластические массы изготовляют трубы различного назначения, используют их в строительстве водохозяйственных сооружений и др.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122" name="Picture 2" descr="C:\Users\Таня\Desktop\638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0520"/>
            <a:ext cx="3355241" cy="25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я\Desktop\201106031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53" y="3829065"/>
            <a:ext cx="3174157" cy="2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4000" dirty="0" smtClean="0"/>
              <a:t>Промышленность и химия</a:t>
            </a:r>
          </a:p>
        </p:txBody>
      </p:sp>
      <p:pic>
        <p:nvPicPr>
          <p:cNvPr id="9219" name="Picture 9" descr="1b4df497845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2809875" cy="2171700"/>
          </a:xfrm>
          <a:noFill/>
        </p:spPr>
      </p:pic>
      <p:pic>
        <p:nvPicPr>
          <p:cNvPr id="9220" name="Picture 8" descr="42b7b49b99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221088"/>
            <a:ext cx="2840037" cy="2171700"/>
          </a:xfrm>
          <a:noFill/>
        </p:spPr>
      </p:pic>
      <p:sp>
        <p:nvSpPr>
          <p:cNvPr id="922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79912" y="1484784"/>
            <a:ext cx="489654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Развитие многих отраслей промышленности связано с химией: металлургия, машиностроение, транспорт, промышленность строительных материалов, электроника, легкая, пищевая промышленность- вот неполный список отраслей экономики , широко использующих химические продукты и процессы. Во многих отраслях применяются химические методы, например, катализ(ускорение процессов), химическая обработка металлов, защита металлов от коррозии, очистка воды. </a:t>
            </a:r>
          </a:p>
        </p:txBody>
      </p:sp>
    </p:spTree>
    <p:extLst>
      <p:ext uri="{BB962C8B-B14F-4D97-AF65-F5344CB8AC3E}">
        <p14:creationId xmlns:p14="http://schemas.microsoft.com/office/powerpoint/2010/main" val="37015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124744"/>
            <a:ext cx="5112568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Развитие химии началось задолго до начала нашей эры. Самое древнее ее направление – металлургия. Именно тогда люди начали изучать превращения различных веществ при различных условиях и стали использовать химию для своих нужд. Сначала научились получать металлы (в первую очередь медь) и смешивать ее с оловом для получения бронзы. Позже было получено из руды и железо. </a:t>
            </a:r>
            <a:br>
              <a:rPr lang="ru-RU" sz="1800" dirty="0" smtClean="0"/>
            </a:br>
            <a:r>
              <a:rPr lang="ru-RU" sz="1800" dirty="0" smtClean="0"/>
              <a:t>Поскольку химия в те давние времена была совершенно новым этапом развития знаний человечества, многие придавали науке различные невероятные качества. Так, в III-IV веках до нашей эры появилось новое направление химии – алхимия. Сотни ученых бились в поисках “философского камня”, который должен был превращать неблагородные металлы (например, железо), в благородные (серебро, золото). 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3316" name="Picture 5" descr="severstal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7" y="404664"/>
            <a:ext cx="3487628" cy="2614350"/>
          </a:xfrm>
          <a:noFill/>
        </p:spPr>
      </p:pic>
      <p:pic>
        <p:nvPicPr>
          <p:cNvPr id="6146" name="Picture 2" descr="C:\Users\Таня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9926"/>
            <a:ext cx="326436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/>
          <a:lstStyle/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4000" dirty="0" smtClean="0"/>
              <a:t>Строительство и химия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980728"/>
            <a:ext cx="4824536" cy="561662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Химия и строительство, две обширные и древние области деятельности человека, в течение многих веков развиваются в тесном контакте, взаимопроникая друг в друга. Можно с уверенностью сказать, что характерная особенность строительства - это быстрое освоение и продуктивное использование всего нового, что появлялось в химической науке. Современное развитие строительства трудно представить себе без использования продукции химической промышленности: применения и внедрения новых конструкционных полимерных материалов, пластических масс, синтетических волокон, каучуков, вяжущих и отделочных веществ и многих других полезных продуктов большой и малой химии. </a:t>
            </a:r>
          </a:p>
        </p:txBody>
      </p:sp>
      <p:pic>
        <p:nvPicPr>
          <p:cNvPr id="11268" name="Picture 5" descr="1935c5ef01c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16832"/>
            <a:ext cx="3273425" cy="3921125"/>
          </a:xfrm>
          <a:noFill/>
        </p:spPr>
      </p:pic>
    </p:spTree>
    <p:extLst>
      <p:ext uri="{BB962C8B-B14F-4D97-AF65-F5344CB8AC3E}">
        <p14:creationId xmlns:p14="http://schemas.microsoft.com/office/powerpoint/2010/main" val="249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Содержание: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6465912" cy="555151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Агропромышленность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Текстиль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Архитектура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Фармацевтика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Предметы быта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Пищевая промышленность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3600" dirty="0" smtClean="0">
                <a:effectLst/>
              </a:rPr>
              <a:t>Металлургия</a:t>
            </a:r>
          </a:p>
        </p:txBody>
      </p:sp>
    </p:spTree>
    <p:extLst>
      <p:ext uri="{BB962C8B-B14F-4D97-AF65-F5344CB8AC3E}">
        <p14:creationId xmlns:p14="http://schemas.microsoft.com/office/powerpoint/2010/main" val="886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24744"/>
            <a:ext cx="4388296" cy="497125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Техника строительства реконструируется по направлению не только интенсификации и модернизации самих процессов строительного производства, но и повышения значимости роли химических и физико-химических процессов. Внедрение таких процессов, как склеивание, сварка, формование, - это результат химизации строительства. Использование быстротвердеющих бетонов и растворов стало возможным после тщательного и продуктивного исследования химических реакций их компонентов. Применение вяжущих веществ совершенствуется в ходе изучения процессов, реализующихся при их твердении.</a:t>
            </a:r>
          </a:p>
        </p:txBody>
      </p:sp>
      <p:pic>
        <p:nvPicPr>
          <p:cNvPr id="12292" name="Picture 5" descr="wb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32656"/>
            <a:ext cx="4038600" cy="3028950"/>
          </a:xfrm>
          <a:noFill/>
        </p:spPr>
      </p:pic>
      <p:pic>
        <p:nvPicPr>
          <p:cNvPr id="7170" name="Picture 2" descr="C:\Users\Таня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33453" cy="29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Химия и пластмассы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196752"/>
            <a:ext cx="4330824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Из пластмасс изготовляют также детали двигателя, трансмиссии, шасси. Огромное значение, которое Пластические массы играют в электротехнике, определяется тем, что они являются основой или обязательным компонентом всех элементов изоляции электрических машин, аппаратов и кабельных изделий. Пластические массы часто применяют и для защиты изоляции от механических воздействий и агрессивных сред, для изготовления конструкционных материалов и др.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5364" name="Picture 6" descr="dodge-dem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010" y="908720"/>
            <a:ext cx="3442423" cy="2753668"/>
          </a:xfr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47770" cy="2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09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2" cy="65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772400" cy="1143000"/>
          </a:xfrm>
        </p:spPr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sz="4000" dirty="0" smtClean="0">
                <a:effectLst/>
              </a:rPr>
              <a:t>Химия и повседневная жизнь человека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1981200"/>
            <a:ext cx="4608512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dirty="0" smtClean="0">
                <a:effectLst/>
              </a:rPr>
              <a:t>Химия, обладая огромными возможностями, создает не виданные материалы, умножает плодородие почвы, облегчает труд человека, экономит его время, одевает, сохраняет его здоровье, создает ему уют и комфорт, изменяет внешность людей. Но та же химия может стать и опасной для здоровья человека, даже смертельно опасной.</a:t>
            </a:r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132856"/>
            <a:ext cx="3810000" cy="4114800"/>
          </a:xfrm>
        </p:spPr>
      </p:pic>
      <p:sp>
        <p:nvSpPr>
          <p:cNvPr id="51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6477000"/>
            <a:ext cx="1066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0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93" y="0"/>
            <a:ext cx="7772400" cy="1143000"/>
          </a:xfrm>
        </p:spPr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Домашняя аптечка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Пероксид водорода  - отличный антисептик.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Нашатырный спирт водный раствор аммиака возбуждает дыхательный центр.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Аспирин, или ацетилсалициловая кислота - один из препаратов, который широко применяют как жаропонижающие, противовоспалительное, болеутоляющее и противоревматическое средство.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Лекарства для лечения сердечно-сосудистой системы - это валидол, </a:t>
            </a:r>
            <a:r>
              <a:rPr lang="ru-RU" sz="1800" dirty="0" err="1" smtClean="0">
                <a:effectLst/>
              </a:rPr>
              <a:t>корвалол</a:t>
            </a:r>
            <a:r>
              <a:rPr lang="ru-RU" sz="1800" dirty="0" smtClean="0">
                <a:effectLst/>
              </a:rPr>
              <a:t>, нитро глицерин. </a:t>
            </a:r>
          </a:p>
        </p:txBody>
      </p:sp>
    </p:spTree>
    <p:extLst>
      <p:ext uri="{BB962C8B-B14F-4D97-AF65-F5344CB8AC3E}">
        <p14:creationId xmlns:p14="http://schemas.microsoft.com/office/powerpoint/2010/main" val="851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ru-RU" sz="4000" dirty="0" smtClean="0"/>
              <a:t>Моющие и чистящие средства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772816"/>
            <a:ext cx="381000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В настоящее время широко используется синтетические моющие средства-детергенты. Основной является синтетические поверхностно-активные вещества-ПАВ, в которых длинный углеводородный предельный радикал соединен с сульфатной или сульфонатной группой. Кроме ПАВ, в СМС входят и другие компоненты: отбеливатель, смягчитель, пенообразователи, ароматические отдушки.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effectLst/>
              </a:rPr>
              <a:t>Из кислородосодержащих отбеливателей наиболее распространены </a:t>
            </a:r>
            <a:r>
              <a:rPr lang="ru-RU" sz="1800" dirty="0" err="1" smtClean="0">
                <a:effectLst/>
              </a:rPr>
              <a:t>перборат</a:t>
            </a:r>
            <a:r>
              <a:rPr lang="ru-RU" sz="1800" dirty="0" smtClean="0">
                <a:effectLst/>
              </a:rPr>
              <a:t> натрия и </a:t>
            </a:r>
            <a:r>
              <a:rPr lang="ru-RU" sz="1800" dirty="0" err="1" smtClean="0">
                <a:effectLst/>
              </a:rPr>
              <a:t>перкарбонат</a:t>
            </a:r>
            <a:r>
              <a:rPr lang="ru-RU" sz="1800" dirty="0" smtClean="0">
                <a:effectLst/>
              </a:rPr>
              <a:t> натрия. </a:t>
            </a:r>
          </a:p>
        </p:txBody>
      </p:sp>
    </p:spTree>
    <p:extLst>
      <p:ext uri="{BB962C8B-B14F-4D97-AF65-F5344CB8AC3E}">
        <p14:creationId xmlns:p14="http://schemas.microsoft.com/office/powerpoint/2010/main" val="860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ru-RU" sz="4000" dirty="0" smtClean="0">
                <a:effectLst/>
              </a:rPr>
              <a:t>Средства для борьбы с бытовыми насекомыми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Инсектициды -  средства для борьбы с насекомыми. Инсектициды применяют в виде растворов, эмульсий, аэрозолей. Жилые помещения следует обрабатывать только препаратами, рекомендуемыми для этой цели. Это известные препараты: хлорофос , </a:t>
            </a:r>
            <a:r>
              <a:rPr lang="ru-RU" sz="2000" dirty="0" err="1" smtClean="0"/>
              <a:t>дихлофос</a:t>
            </a:r>
            <a:r>
              <a:rPr lang="ru-RU" sz="2000" dirty="0" smtClean="0"/>
              <a:t>, </a:t>
            </a:r>
            <a:r>
              <a:rPr lang="ru-RU" sz="2000" dirty="0" err="1" smtClean="0"/>
              <a:t>хлорофосные</a:t>
            </a:r>
            <a:r>
              <a:rPr lang="ru-RU" sz="2000" dirty="0" smtClean="0"/>
              <a:t> карандаши. </a:t>
            </a:r>
          </a:p>
        </p:txBody>
      </p:sp>
    </p:spTree>
    <p:extLst>
      <p:ext uri="{BB962C8B-B14F-4D97-AF65-F5344CB8AC3E}">
        <p14:creationId xmlns:p14="http://schemas.microsoft.com/office/powerpoint/2010/main" val="2302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772400" cy="1143000"/>
          </a:xfrm>
        </p:spPr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Химические средства гигиены и косметики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Косметика и гигиена тесно соприкасаются, так как имеются косметические средства (лосьон, кремы, шампуни, гели), которые выполняют гигиеническую функцию. К важным гигиеническим средствам относится, прежде всего, мыла и моющие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1932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Дезодоранты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Дезодоранты выпускают в твердом виде, шариковые и в аэрозольной упаковке. В аэрозольных баллонах используют сжиженные газы, температура кипения которого очень низка. Они легко переходят в газовую фазу и не только выталкивают основу  из баллона, но, расширяясь, распыляют ее на мелкие капельки. Долгое время эту роль выполняли только </a:t>
            </a:r>
            <a:r>
              <a:rPr lang="ru-RU" sz="2000" dirty="0" err="1" smtClean="0"/>
              <a:t>фторхлоруглеводы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8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ru-RU" dirty="0" smtClean="0"/>
              <a:t>Косметические средства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72816"/>
            <a:ext cx="381000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Перламутровый эффект создают соли </a:t>
            </a:r>
            <a:r>
              <a:rPr lang="ru-RU" sz="2000" dirty="0" err="1" smtClean="0"/>
              <a:t>висмутила</a:t>
            </a:r>
            <a:r>
              <a:rPr lang="ru-RU" sz="2000" dirty="0" smtClean="0"/>
              <a:t> или слюда, содержащая около 40% оксида титана.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В качестве красителя для волос используются разбавленные водные растворы хорошо растворимых солей свинца, серебра, меди, висмута.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Осветление волос производят с помощью 3% раствора пероксида водорода.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/>
              <a:t>В состав красящих шампуней входят </a:t>
            </a:r>
            <a:r>
              <a:rPr lang="ru-RU" sz="2000" i="1" dirty="0" smtClean="0"/>
              <a:t>п-</a:t>
            </a:r>
            <a:r>
              <a:rPr lang="ru-RU" sz="2000" dirty="0" err="1" smtClean="0"/>
              <a:t>фенилендиамин</a:t>
            </a:r>
            <a:r>
              <a:rPr lang="ru-RU" sz="2000" dirty="0" smtClean="0"/>
              <a:t>, резорцин и другие аналогичные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25700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</TotalTime>
  <Words>1169</Words>
  <Application>Microsoft Office PowerPoint</Application>
  <PresentationFormat>Экран 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ПРОЕКТ: «Значение химии в жизни человека»</vt:lpstr>
      <vt:lpstr>Содержание:</vt:lpstr>
      <vt:lpstr>Химия и повседневная жизнь человека</vt:lpstr>
      <vt:lpstr>Домашняя аптечка</vt:lpstr>
      <vt:lpstr>Моющие и чистящие средства</vt:lpstr>
      <vt:lpstr>Средства для борьбы с бытовыми насекомыми</vt:lpstr>
      <vt:lpstr>Химические средства гигиены и косметики</vt:lpstr>
      <vt:lpstr>Дезодоранты</vt:lpstr>
      <vt:lpstr>Косметические средства</vt:lpstr>
      <vt:lpstr>Средства ухода за зубами</vt:lpstr>
      <vt:lpstr>Химия и пища</vt:lpstr>
      <vt:lpstr>Развитие пищевой промышленности</vt:lpstr>
      <vt:lpstr>Медицина и химия</vt:lpstr>
      <vt:lpstr>Презентация PowerPoint</vt:lpstr>
      <vt:lpstr>Сельское хозяйство и химия</vt:lpstr>
      <vt:lpstr>Презентация PowerPoint</vt:lpstr>
      <vt:lpstr>Промышленность и химия</vt:lpstr>
      <vt:lpstr>Презентация PowerPoint</vt:lpstr>
      <vt:lpstr>Строительство и химия</vt:lpstr>
      <vt:lpstr>Презентация PowerPoint</vt:lpstr>
      <vt:lpstr>Химия и пластмассы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«Значение химии в жизни человека»</dc:title>
  <dc:creator>Таня</dc:creator>
  <cp:lastModifiedBy>Таня</cp:lastModifiedBy>
  <cp:revision>5</cp:revision>
  <dcterms:created xsi:type="dcterms:W3CDTF">2014-05-10T11:13:50Z</dcterms:created>
  <dcterms:modified xsi:type="dcterms:W3CDTF">2014-06-02T13:29:07Z</dcterms:modified>
</cp:coreProperties>
</file>