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6"/>
  </p:notesMasterIdLst>
  <p:sldIdLst>
    <p:sldId id="256" r:id="rId3"/>
    <p:sldId id="267" r:id="rId4"/>
    <p:sldId id="257" r:id="rId5"/>
    <p:sldId id="258" r:id="rId6"/>
    <p:sldId id="259" r:id="rId7"/>
    <p:sldId id="260" r:id="rId8"/>
    <p:sldId id="261" r:id="rId9"/>
    <p:sldId id="264" r:id="rId10"/>
    <p:sldId id="262" r:id="rId11"/>
    <p:sldId id="263" r:id="rId12"/>
    <p:sldId id="265" r:id="rId13"/>
    <p:sldId id="266"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D60093"/>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5" autoAdjust="0"/>
    <p:restoredTop sz="94615" autoAdjust="0"/>
  </p:normalViewPr>
  <p:slideViewPr>
    <p:cSldViewPr>
      <p:cViewPr varScale="1">
        <p:scale>
          <a:sx n="60" d="100"/>
          <a:sy n="60" d="100"/>
        </p:scale>
        <p:origin x="-7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E7BDC-D137-4B96-B693-DF8FF88A9344}" type="doc">
      <dgm:prSet loTypeId="urn:microsoft.com/office/officeart/2005/8/layout/hierarchy5" loCatId="hierarchy" qsTypeId="urn:microsoft.com/office/officeart/2005/8/quickstyle/simple3" qsCatId="simple" csTypeId="urn:microsoft.com/office/officeart/2005/8/colors/accent1_2" csCatId="accent1" phldr="1"/>
      <dgm:spPr/>
      <dgm:t>
        <a:bodyPr/>
        <a:lstStyle/>
        <a:p>
          <a:endParaRPr lang="ru-RU"/>
        </a:p>
      </dgm:t>
    </dgm:pt>
    <dgm:pt modelId="{5EBBBCD5-CB62-4919-A159-D9EDFCAE1346}">
      <dgm:prSet phldrT="[Текст]" custT="1"/>
      <dgm:spPr/>
      <dgm:t>
        <a:bodyPr/>
        <a:lstStyle/>
        <a:p>
          <a:r>
            <a:rPr lang="ru-RU" sz="1800" dirty="0" smtClean="0">
              <a:latin typeface="Times New Roman" pitchFamily="18" charset="0"/>
              <a:cs typeface="Times New Roman" pitchFamily="18" charset="0"/>
            </a:rPr>
            <a:t>Стеклообразующие вещества</a:t>
          </a:r>
          <a:endParaRPr lang="ru-RU" sz="1800" dirty="0">
            <a:latin typeface="Times New Roman" pitchFamily="18" charset="0"/>
            <a:cs typeface="Times New Roman" pitchFamily="18" charset="0"/>
          </a:endParaRPr>
        </a:p>
      </dgm:t>
    </dgm:pt>
    <dgm:pt modelId="{67B58ACF-0160-4C8B-A22C-A5AD3BDECE70}" type="parTrans" cxnId="{17575F77-B314-40F9-BDA6-1C5465E54B5A}">
      <dgm:prSet/>
      <dgm:spPr/>
      <dgm:t>
        <a:bodyPr/>
        <a:lstStyle/>
        <a:p>
          <a:endParaRPr lang="ru-RU"/>
        </a:p>
      </dgm:t>
    </dgm:pt>
    <dgm:pt modelId="{2B3CC0A3-A1D1-486E-A540-D1AA1D122F58}" type="sibTrans" cxnId="{17575F77-B314-40F9-BDA6-1C5465E54B5A}">
      <dgm:prSet/>
      <dgm:spPr/>
      <dgm:t>
        <a:bodyPr/>
        <a:lstStyle/>
        <a:p>
          <a:endParaRPr lang="ru-RU"/>
        </a:p>
      </dgm:t>
    </dgm:pt>
    <dgm:pt modelId="{18E6EC1D-1F07-48CE-9C4F-4763BD4AAA1C}">
      <dgm:prSet phldrT="[Текст]"/>
      <dgm:spPr/>
      <dgm:t>
        <a:bodyPr/>
        <a:lstStyle/>
        <a:p>
          <a:r>
            <a:rPr lang="ru-RU" dirty="0" smtClean="0"/>
            <a:t>Оксиды</a:t>
          </a:r>
          <a:endParaRPr lang="ru-RU" dirty="0"/>
        </a:p>
      </dgm:t>
    </dgm:pt>
    <dgm:pt modelId="{9D308EA8-2200-4071-9FEB-B7D72E4DBC84}" type="parTrans" cxnId="{B19343E9-F2A2-40A1-9033-E0ABB9437B53}">
      <dgm:prSet/>
      <dgm:spPr/>
      <dgm:t>
        <a:bodyPr/>
        <a:lstStyle/>
        <a:p>
          <a:endParaRPr lang="ru-RU"/>
        </a:p>
      </dgm:t>
    </dgm:pt>
    <dgm:pt modelId="{E633F185-24B4-4941-8898-B1D6D7B6C235}" type="sibTrans" cxnId="{B19343E9-F2A2-40A1-9033-E0ABB9437B53}">
      <dgm:prSet/>
      <dgm:spPr/>
      <dgm:t>
        <a:bodyPr/>
        <a:lstStyle/>
        <a:p>
          <a:endParaRPr lang="ru-RU"/>
        </a:p>
      </dgm:t>
    </dgm:pt>
    <dgm:pt modelId="{279861DF-87AE-44CD-AA28-1BAA50A2FB3F}">
      <dgm:prSet phldrT="[Текст]" custT="1"/>
      <dgm:spPr/>
      <dgm:t>
        <a:bodyPr/>
        <a:lstStyle/>
        <a:p>
          <a:r>
            <a:rPr lang="en-US" sz="1800" i="1" dirty="0" smtClean="0">
              <a:latin typeface="Times New Roman" pitchFamily="18" charset="0"/>
              <a:cs typeface="Times New Roman" pitchFamily="18" charset="0"/>
            </a:rPr>
            <a:t>SiO2</a:t>
          </a:r>
          <a:endParaRPr lang="ru-RU" sz="1800" i="1" dirty="0">
            <a:latin typeface="Times New Roman" pitchFamily="18" charset="0"/>
            <a:cs typeface="Times New Roman" pitchFamily="18" charset="0"/>
          </a:endParaRPr>
        </a:p>
      </dgm:t>
    </dgm:pt>
    <dgm:pt modelId="{98C3DAE6-4221-4B60-9B15-FE309C8B0516}" type="parTrans" cxnId="{A1EE1D3F-00F2-4F5C-AE73-96FD286033B0}">
      <dgm:prSet/>
      <dgm:spPr/>
      <dgm:t>
        <a:bodyPr/>
        <a:lstStyle/>
        <a:p>
          <a:endParaRPr lang="ru-RU"/>
        </a:p>
      </dgm:t>
    </dgm:pt>
    <dgm:pt modelId="{318CE46B-F73D-41D2-9E60-3C6295DE7D22}" type="sibTrans" cxnId="{A1EE1D3F-00F2-4F5C-AE73-96FD286033B0}">
      <dgm:prSet/>
      <dgm:spPr/>
      <dgm:t>
        <a:bodyPr/>
        <a:lstStyle/>
        <a:p>
          <a:endParaRPr lang="ru-RU"/>
        </a:p>
      </dgm:t>
    </dgm:pt>
    <dgm:pt modelId="{19F663E7-8965-4E43-9D4F-9A1740F489EF}">
      <dgm:prSet phldrT="[Текст]" custT="1"/>
      <dgm:spPr/>
      <dgm:t>
        <a:bodyPr/>
        <a:lstStyle/>
        <a:p>
          <a:r>
            <a:rPr lang="en-US" sz="1800" i="1" dirty="0" smtClean="0">
              <a:latin typeface="Times New Roman" pitchFamily="18" charset="0"/>
              <a:cs typeface="Times New Roman" pitchFamily="18" charset="0"/>
            </a:rPr>
            <a:t>B2O3</a:t>
          </a:r>
          <a:endParaRPr lang="ru-RU" sz="1800" i="1" dirty="0">
            <a:latin typeface="Times New Roman" pitchFamily="18" charset="0"/>
            <a:cs typeface="Times New Roman" pitchFamily="18" charset="0"/>
          </a:endParaRPr>
        </a:p>
      </dgm:t>
    </dgm:pt>
    <dgm:pt modelId="{76502F63-F1D1-4A57-9653-BB00915CE10F}" type="parTrans" cxnId="{0736B7F4-037D-4933-93DB-AC1B56B58DD7}">
      <dgm:prSet/>
      <dgm:spPr/>
      <dgm:t>
        <a:bodyPr/>
        <a:lstStyle/>
        <a:p>
          <a:endParaRPr lang="ru-RU"/>
        </a:p>
      </dgm:t>
    </dgm:pt>
    <dgm:pt modelId="{07B3A062-C26B-48C6-AC4B-5AAD1B13921D}" type="sibTrans" cxnId="{0736B7F4-037D-4933-93DB-AC1B56B58DD7}">
      <dgm:prSet/>
      <dgm:spPr/>
      <dgm:t>
        <a:bodyPr/>
        <a:lstStyle/>
        <a:p>
          <a:endParaRPr lang="ru-RU"/>
        </a:p>
      </dgm:t>
    </dgm:pt>
    <dgm:pt modelId="{03787E58-4F59-4736-B68C-46A1458AB9A6}">
      <dgm:prSet phldrT="[Текст]"/>
      <dgm:spPr/>
      <dgm:t>
        <a:bodyPr/>
        <a:lstStyle/>
        <a:p>
          <a:r>
            <a:rPr lang="ru-RU" dirty="0" smtClean="0"/>
            <a:t>Фториды</a:t>
          </a:r>
          <a:endParaRPr lang="ru-RU" dirty="0"/>
        </a:p>
      </dgm:t>
    </dgm:pt>
    <dgm:pt modelId="{58DC5B7A-DD26-4A31-86DE-D6E4668F96E3}" type="parTrans" cxnId="{728AD008-AAA6-45FF-A8D6-429AE30DF0B1}">
      <dgm:prSet/>
      <dgm:spPr/>
      <dgm:t>
        <a:bodyPr/>
        <a:lstStyle/>
        <a:p>
          <a:endParaRPr lang="ru-RU"/>
        </a:p>
      </dgm:t>
    </dgm:pt>
    <dgm:pt modelId="{49B2D7A3-5E03-4E2F-BCE4-1539E4184D27}" type="sibTrans" cxnId="{728AD008-AAA6-45FF-A8D6-429AE30DF0B1}">
      <dgm:prSet/>
      <dgm:spPr/>
      <dgm:t>
        <a:bodyPr/>
        <a:lstStyle/>
        <a:p>
          <a:endParaRPr lang="ru-RU"/>
        </a:p>
      </dgm:t>
    </dgm:pt>
    <dgm:pt modelId="{D10B6B78-1BBA-49DD-801C-F5555694A0AE}">
      <dgm:prSet phldrT="[Текст]" custT="1"/>
      <dgm:spPr/>
      <dgm:t>
        <a:bodyPr/>
        <a:lstStyle/>
        <a:p>
          <a:r>
            <a:rPr lang="en-US" sz="1800" i="1" dirty="0" smtClean="0">
              <a:latin typeface="Times New Roman" pitchFamily="18" charset="0"/>
              <a:cs typeface="Times New Roman" pitchFamily="18" charset="0"/>
            </a:rPr>
            <a:t>AlF3</a:t>
          </a:r>
          <a:endParaRPr lang="ru-RU" sz="1800" i="1" dirty="0">
            <a:latin typeface="Times New Roman" pitchFamily="18" charset="0"/>
            <a:cs typeface="Times New Roman" pitchFamily="18" charset="0"/>
          </a:endParaRPr>
        </a:p>
      </dgm:t>
    </dgm:pt>
    <dgm:pt modelId="{52940991-4269-4878-9EC4-C30810D637BA}" type="parTrans" cxnId="{8BA511AA-F259-41A0-98C5-E3893D74E600}">
      <dgm:prSet/>
      <dgm:spPr/>
      <dgm:t>
        <a:bodyPr/>
        <a:lstStyle/>
        <a:p>
          <a:endParaRPr lang="ru-RU"/>
        </a:p>
      </dgm:t>
    </dgm:pt>
    <dgm:pt modelId="{28A35C65-9BC9-4B2B-8DB4-91384783AF83}" type="sibTrans" cxnId="{8BA511AA-F259-41A0-98C5-E3893D74E600}">
      <dgm:prSet/>
      <dgm:spPr/>
      <dgm:t>
        <a:bodyPr/>
        <a:lstStyle/>
        <a:p>
          <a:endParaRPr lang="ru-RU"/>
        </a:p>
      </dgm:t>
    </dgm:pt>
    <dgm:pt modelId="{28FFD50B-FB56-4D83-B7EC-5CE53058B24B}">
      <dgm:prSet phldrT="[Текст]" custT="1"/>
      <dgm:spPr/>
      <dgm:t>
        <a:bodyPr/>
        <a:lstStyle/>
        <a:p>
          <a:r>
            <a:rPr lang="en-US" sz="1800" i="1" dirty="0" smtClean="0">
              <a:latin typeface="Times New Roman" pitchFamily="18" charset="0"/>
              <a:cs typeface="Times New Roman" pitchFamily="18" charset="0"/>
            </a:rPr>
            <a:t>P2O5</a:t>
          </a:r>
          <a:endParaRPr lang="ru-RU" sz="1800" i="1" dirty="0">
            <a:latin typeface="Times New Roman" pitchFamily="18" charset="0"/>
            <a:cs typeface="Times New Roman" pitchFamily="18" charset="0"/>
          </a:endParaRPr>
        </a:p>
      </dgm:t>
    </dgm:pt>
    <dgm:pt modelId="{1909C574-9388-4D55-8EAC-F038110BB615}" type="parTrans" cxnId="{C3DA8433-19D2-465D-94DF-51434C1CD9BC}">
      <dgm:prSet/>
      <dgm:spPr/>
      <dgm:t>
        <a:bodyPr/>
        <a:lstStyle/>
        <a:p>
          <a:endParaRPr lang="ru-RU"/>
        </a:p>
      </dgm:t>
    </dgm:pt>
    <dgm:pt modelId="{BC9DD0A5-72BD-4B8F-AF04-8012B5177860}" type="sibTrans" cxnId="{C3DA8433-19D2-465D-94DF-51434C1CD9BC}">
      <dgm:prSet/>
      <dgm:spPr/>
      <dgm:t>
        <a:bodyPr/>
        <a:lstStyle/>
        <a:p>
          <a:endParaRPr lang="ru-RU"/>
        </a:p>
      </dgm:t>
    </dgm:pt>
    <dgm:pt modelId="{ACBEEA86-97CE-481A-82E3-0BC8E542A806}">
      <dgm:prSet phldrT="[Текст]" custT="1"/>
      <dgm:spPr/>
      <dgm:t>
        <a:bodyPr/>
        <a:lstStyle/>
        <a:p>
          <a:r>
            <a:rPr lang="en-US" sz="1800" i="1" dirty="0" smtClean="0">
              <a:latin typeface="Times New Roman" pitchFamily="18" charset="0"/>
              <a:cs typeface="Times New Roman" pitchFamily="18" charset="0"/>
            </a:rPr>
            <a:t>TeO2</a:t>
          </a:r>
          <a:endParaRPr lang="ru-RU" sz="1800" i="1" dirty="0">
            <a:latin typeface="Times New Roman" pitchFamily="18" charset="0"/>
            <a:cs typeface="Times New Roman" pitchFamily="18" charset="0"/>
          </a:endParaRPr>
        </a:p>
      </dgm:t>
    </dgm:pt>
    <dgm:pt modelId="{18B9E70C-9032-4CCC-8E7B-E3E6156EFC07}" type="parTrans" cxnId="{53A6B373-AABA-415C-843E-11229E368C54}">
      <dgm:prSet/>
      <dgm:spPr/>
      <dgm:t>
        <a:bodyPr/>
        <a:lstStyle/>
        <a:p>
          <a:endParaRPr lang="ru-RU"/>
        </a:p>
      </dgm:t>
    </dgm:pt>
    <dgm:pt modelId="{84656FA3-9036-4B2F-B5B1-D9AE0807A122}" type="sibTrans" cxnId="{53A6B373-AABA-415C-843E-11229E368C54}">
      <dgm:prSet/>
      <dgm:spPr/>
      <dgm:t>
        <a:bodyPr/>
        <a:lstStyle/>
        <a:p>
          <a:endParaRPr lang="ru-RU"/>
        </a:p>
      </dgm:t>
    </dgm:pt>
    <dgm:pt modelId="{789499B8-9B32-4C52-A4C2-4F5717BD21DC}">
      <dgm:prSet phldrT="[Текст]" custT="1"/>
      <dgm:spPr/>
      <dgm:t>
        <a:bodyPr/>
        <a:lstStyle/>
        <a:p>
          <a:r>
            <a:rPr lang="en-US" sz="1800" i="1" dirty="0" smtClean="0">
              <a:latin typeface="Times New Roman" pitchFamily="18" charset="0"/>
              <a:cs typeface="Times New Roman" pitchFamily="18" charset="0"/>
            </a:rPr>
            <a:t>GeO2</a:t>
          </a:r>
          <a:endParaRPr lang="ru-RU" sz="1800" i="1" dirty="0">
            <a:latin typeface="Times New Roman" pitchFamily="18" charset="0"/>
            <a:cs typeface="Times New Roman" pitchFamily="18" charset="0"/>
          </a:endParaRPr>
        </a:p>
      </dgm:t>
    </dgm:pt>
    <dgm:pt modelId="{B9FA2FA3-0E41-46F3-9C48-955A0B5F4488}" type="parTrans" cxnId="{E5261908-4E25-4199-B18C-80684DD17F46}">
      <dgm:prSet/>
      <dgm:spPr/>
      <dgm:t>
        <a:bodyPr/>
        <a:lstStyle/>
        <a:p>
          <a:endParaRPr lang="ru-RU"/>
        </a:p>
      </dgm:t>
    </dgm:pt>
    <dgm:pt modelId="{6B09E454-8571-4B91-9AA6-0EF36B8B41EB}" type="sibTrans" cxnId="{E5261908-4E25-4199-B18C-80684DD17F46}">
      <dgm:prSet/>
      <dgm:spPr/>
      <dgm:t>
        <a:bodyPr/>
        <a:lstStyle/>
        <a:p>
          <a:endParaRPr lang="ru-RU"/>
        </a:p>
      </dgm:t>
    </dgm:pt>
    <dgm:pt modelId="{F6024D85-4818-4D5F-B843-BEC9FCE5EB85}" type="pres">
      <dgm:prSet presAssocID="{E38E7BDC-D137-4B96-B693-DF8FF88A9344}" presName="mainComposite" presStyleCnt="0">
        <dgm:presLayoutVars>
          <dgm:chPref val="1"/>
          <dgm:dir/>
          <dgm:animOne val="branch"/>
          <dgm:animLvl val="lvl"/>
          <dgm:resizeHandles val="exact"/>
        </dgm:presLayoutVars>
      </dgm:prSet>
      <dgm:spPr/>
      <dgm:t>
        <a:bodyPr/>
        <a:lstStyle/>
        <a:p>
          <a:endParaRPr lang="ru-RU"/>
        </a:p>
      </dgm:t>
    </dgm:pt>
    <dgm:pt modelId="{B4308D66-4527-4EDD-91E7-DDA4658A824F}" type="pres">
      <dgm:prSet presAssocID="{E38E7BDC-D137-4B96-B693-DF8FF88A9344}" presName="hierFlow" presStyleCnt="0"/>
      <dgm:spPr/>
    </dgm:pt>
    <dgm:pt modelId="{8778FFCF-D690-4A94-8910-F7E09FBB9C0E}" type="pres">
      <dgm:prSet presAssocID="{E38E7BDC-D137-4B96-B693-DF8FF88A9344}" presName="hierChild1" presStyleCnt="0">
        <dgm:presLayoutVars>
          <dgm:chPref val="1"/>
          <dgm:animOne val="branch"/>
          <dgm:animLvl val="lvl"/>
        </dgm:presLayoutVars>
      </dgm:prSet>
      <dgm:spPr/>
    </dgm:pt>
    <dgm:pt modelId="{7B4ECC8C-365D-42BE-BC67-FB56B7B737C4}" type="pres">
      <dgm:prSet presAssocID="{5EBBBCD5-CB62-4919-A159-D9EDFCAE1346}" presName="Name17" presStyleCnt="0"/>
      <dgm:spPr/>
    </dgm:pt>
    <dgm:pt modelId="{1717D905-D249-4CB0-8E1F-899AFB5F5904}" type="pres">
      <dgm:prSet presAssocID="{5EBBBCD5-CB62-4919-A159-D9EDFCAE1346}" presName="level1Shape" presStyleLbl="node0" presStyleIdx="0" presStyleCnt="1" custScaleY="291949">
        <dgm:presLayoutVars>
          <dgm:chPref val="3"/>
        </dgm:presLayoutVars>
      </dgm:prSet>
      <dgm:spPr/>
      <dgm:t>
        <a:bodyPr/>
        <a:lstStyle/>
        <a:p>
          <a:endParaRPr lang="ru-RU"/>
        </a:p>
      </dgm:t>
    </dgm:pt>
    <dgm:pt modelId="{219790D1-2B78-44B2-B2AB-AA7A17CD5D07}" type="pres">
      <dgm:prSet presAssocID="{5EBBBCD5-CB62-4919-A159-D9EDFCAE1346}" presName="hierChild2" presStyleCnt="0"/>
      <dgm:spPr/>
    </dgm:pt>
    <dgm:pt modelId="{50088C68-D573-4BC2-A339-4E91C1CE99BD}" type="pres">
      <dgm:prSet presAssocID="{9D308EA8-2200-4071-9FEB-B7D72E4DBC84}" presName="Name25" presStyleLbl="parChTrans1D2" presStyleIdx="0" presStyleCnt="2"/>
      <dgm:spPr/>
      <dgm:t>
        <a:bodyPr/>
        <a:lstStyle/>
        <a:p>
          <a:endParaRPr lang="ru-RU"/>
        </a:p>
      </dgm:t>
    </dgm:pt>
    <dgm:pt modelId="{794C11B5-8967-4595-8376-E4C39BAFDD6E}" type="pres">
      <dgm:prSet presAssocID="{9D308EA8-2200-4071-9FEB-B7D72E4DBC84}" presName="connTx" presStyleLbl="parChTrans1D2" presStyleIdx="0" presStyleCnt="2"/>
      <dgm:spPr/>
      <dgm:t>
        <a:bodyPr/>
        <a:lstStyle/>
        <a:p>
          <a:endParaRPr lang="ru-RU"/>
        </a:p>
      </dgm:t>
    </dgm:pt>
    <dgm:pt modelId="{950E3D3F-95A6-4C6F-AD21-62036012AFC8}" type="pres">
      <dgm:prSet presAssocID="{18E6EC1D-1F07-48CE-9C4F-4763BD4AAA1C}" presName="Name30" presStyleCnt="0"/>
      <dgm:spPr/>
    </dgm:pt>
    <dgm:pt modelId="{0B613852-2544-4CFB-A7C5-040080962511}" type="pres">
      <dgm:prSet presAssocID="{18E6EC1D-1F07-48CE-9C4F-4763BD4AAA1C}" presName="level2Shape" presStyleLbl="node2" presStyleIdx="0" presStyleCnt="2"/>
      <dgm:spPr/>
      <dgm:t>
        <a:bodyPr/>
        <a:lstStyle/>
        <a:p>
          <a:endParaRPr lang="ru-RU"/>
        </a:p>
      </dgm:t>
    </dgm:pt>
    <dgm:pt modelId="{1309AA30-ADFD-4C15-AC85-B754FCADD169}" type="pres">
      <dgm:prSet presAssocID="{18E6EC1D-1F07-48CE-9C4F-4763BD4AAA1C}" presName="hierChild3" presStyleCnt="0"/>
      <dgm:spPr/>
    </dgm:pt>
    <dgm:pt modelId="{B365F194-9716-47EE-B7BF-BAF0E5879CA0}" type="pres">
      <dgm:prSet presAssocID="{98C3DAE6-4221-4B60-9B15-FE309C8B0516}" presName="Name25" presStyleLbl="parChTrans1D3" presStyleIdx="0" presStyleCnt="6"/>
      <dgm:spPr/>
      <dgm:t>
        <a:bodyPr/>
        <a:lstStyle/>
        <a:p>
          <a:endParaRPr lang="ru-RU"/>
        </a:p>
      </dgm:t>
    </dgm:pt>
    <dgm:pt modelId="{16EC5839-49A8-400F-9D5B-9BB21091F368}" type="pres">
      <dgm:prSet presAssocID="{98C3DAE6-4221-4B60-9B15-FE309C8B0516}" presName="connTx" presStyleLbl="parChTrans1D3" presStyleIdx="0" presStyleCnt="6"/>
      <dgm:spPr/>
      <dgm:t>
        <a:bodyPr/>
        <a:lstStyle/>
        <a:p>
          <a:endParaRPr lang="ru-RU"/>
        </a:p>
      </dgm:t>
    </dgm:pt>
    <dgm:pt modelId="{72A47035-10AB-4411-852B-592A07A551DB}" type="pres">
      <dgm:prSet presAssocID="{279861DF-87AE-44CD-AA28-1BAA50A2FB3F}" presName="Name30" presStyleCnt="0"/>
      <dgm:spPr/>
    </dgm:pt>
    <dgm:pt modelId="{1C263E75-E074-430C-A882-A0CB98B3E0EA}" type="pres">
      <dgm:prSet presAssocID="{279861DF-87AE-44CD-AA28-1BAA50A2FB3F}" presName="level2Shape" presStyleLbl="node3" presStyleIdx="0" presStyleCnt="6"/>
      <dgm:spPr/>
      <dgm:t>
        <a:bodyPr/>
        <a:lstStyle/>
        <a:p>
          <a:endParaRPr lang="ru-RU"/>
        </a:p>
      </dgm:t>
    </dgm:pt>
    <dgm:pt modelId="{26B95295-8956-41DA-94C6-702A7C94A612}" type="pres">
      <dgm:prSet presAssocID="{279861DF-87AE-44CD-AA28-1BAA50A2FB3F}" presName="hierChild3" presStyleCnt="0"/>
      <dgm:spPr/>
    </dgm:pt>
    <dgm:pt modelId="{3FBF129E-B6FE-4E7B-A40F-B4202B12B8F6}" type="pres">
      <dgm:prSet presAssocID="{76502F63-F1D1-4A57-9653-BB00915CE10F}" presName="Name25" presStyleLbl="parChTrans1D3" presStyleIdx="1" presStyleCnt="6"/>
      <dgm:spPr/>
      <dgm:t>
        <a:bodyPr/>
        <a:lstStyle/>
        <a:p>
          <a:endParaRPr lang="ru-RU"/>
        </a:p>
      </dgm:t>
    </dgm:pt>
    <dgm:pt modelId="{5830D315-AD31-4BBB-A31A-A29F678966C4}" type="pres">
      <dgm:prSet presAssocID="{76502F63-F1D1-4A57-9653-BB00915CE10F}" presName="connTx" presStyleLbl="parChTrans1D3" presStyleIdx="1" presStyleCnt="6"/>
      <dgm:spPr/>
      <dgm:t>
        <a:bodyPr/>
        <a:lstStyle/>
        <a:p>
          <a:endParaRPr lang="ru-RU"/>
        </a:p>
      </dgm:t>
    </dgm:pt>
    <dgm:pt modelId="{03250952-D071-4713-A9BB-26506011A00B}" type="pres">
      <dgm:prSet presAssocID="{19F663E7-8965-4E43-9D4F-9A1740F489EF}" presName="Name30" presStyleCnt="0"/>
      <dgm:spPr/>
    </dgm:pt>
    <dgm:pt modelId="{3DC6214A-A40F-4B1A-ABAD-B8BE3FDFAC43}" type="pres">
      <dgm:prSet presAssocID="{19F663E7-8965-4E43-9D4F-9A1740F489EF}" presName="level2Shape" presStyleLbl="node3" presStyleIdx="1" presStyleCnt="6"/>
      <dgm:spPr/>
      <dgm:t>
        <a:bodyPr/>
        <a:lstStyle/>
        <a:p>
          <a:endParaRPr lang="ru-RU"/>
        </a:p>
      </dgm:t>
    </dgm:pt>
    <dgm:pt modelId="{DBAF1D6E-5AFE-4744-9411-2577BE6C7735}" type="pres">
      <dgm:prSet presAssocID="{19F663E7-8965-4E43-9D4F-9A1740F489EF}" presName="hierChild3" presStyleCnt="0"/>
      <dgm:spPr/>
    </dgm:pt>
    <dgm:pt modelId="{8B2D9010-DD1B-417B-9AD7-02AA877AE3E5}" type="pres">
      <dgm:prSet presAssocID="{1909C574-9388-4D55-8EAC-F038110BB615}" presName="Name25" presStyleLbl="parChTrans1D3" presStyleIdx="2" presStyleCnt="6"/>
      <dgm:spPr/>
      <dgm:t>
        <a:bodyPr/>
        <a:lstStyle/>
        <a:p>
          <a:endParaRPr lang="ru-RU"/>
        </a:p>
      </dgm:t>
    </dgm:pt>
    <dgm:pt modelId="{7BE72ABE-99BC-4291-947A-7D5A7D8F19FC}" type="pres">
      <dgm:prSet presAssocID="{1909C574-9388-4D55-8EAC-F038110BB615}" presName="connTx" presStyleLbl="parChTrans1D3" presStyleIdx="2" presStyleCnt="6"/>
      <dgm:spPr/>
      <dgm:t>
        <a:bodyPr/>
        <a:lstStyle/>
        <a:p>
          <a:endParaRPr lang="ru-RU"/>
        </a:p>
      </dgm:t>
    </dgm:pt>
    <dgm:pt modelId="{22145F37-69E9-4B66-84F1-64512C57565D}" type="pres">
      <dgm:prSet presAssocID="{28FFD50B-FB56-4D83-B7EC-5CE53058B24B}" presName="Name30" presStyleCnt="0"/>
      <dgm:spPr/>
    </dgm:pt>
    <dgm:pt modelId="{4663807E-E854-438C-8CEB-9F9CDC63117A}" type="pres">
      <dgm:prSet presAssocID="{28FFD50B-FB56-4D83-B7EC-5CE53058B24B}" presName="level2Shape" presStyleLbl="node3" presStyleIdx="2" presStyleCnt="6"/>
      <dgm:spPr/>
      <dgm:t>
        <a:bodyPr/>
        <a:lstStyle/>
        <a:p>
          <a:endParaRPr lang="ru-RU"/>
        </a:p>
      </dgm:t>
    </dgm:pt>
    <dgm:pt modelId="{0BE8E926-EAEE-449D-9D4D-61FD955808BB}" type="pres">
      <dgm:prSet presAssocID="{28FFD50B-FB56-4D83-B7EC-5CE53058B24B}" presName="hierChild3" presStyleCnt="0"/>
      <dgm:spPr/>
    </dgm:pt>
    <dgm:pt modelId="{942CF6E0-985E-4404-B4FF-45D0AB56E54C}" type="pres">
      <dgm:prSet presAssocID="{18B9E70C-9032-4CCC-8E7B-E3E6156EFC07}" presName="Name25" presStyleLbl="parChTrans1D3" presStyleIdx="3" presStyleCnt="6"/>
      <dgm:spPr/>
      <dgm:t>
        <a:bodyPr/>
        <a:lstStyle/>
        <a:p>
          <a:endParaRPr lang="ru-RU"/>
        </a:p>
      </dgm:t>
    </dgm:pt>
    <dgm:pt modelId="{3AD3C84E-0E57-40E1-A688-C434A899FF9E}" type="pres">
      <dgm:prSet presAssocID="{18B9E70C-9032-4CCC-8E7B-E3E6156EFC07}" presName="connTx" presStyleLbl="parChTrans1D3" presStyleIdx="3" presStyleCnt="6"/>
      <dgm:spPr/>
      <dgm:t>
        <a:bodyPr/>
        <a:lstStyle/>
        <a:p>
          <a:endParaRPr lang="ru-RU"/>
        </a:p>
      </dgm:t>
    </dgm:pt>
    <dgm:pt modelId="{CBE61296-13FE-4812-929A-56E5E7EE3E4D}" type="pres">
      <dgm:prSet presAssocID="{ACBEEA86-97CE-481A-82E3-0BC8E542A806}" presName="Name30" presStyleCnt="0"/>
      <dgm:spPr/>
    </dgm:pt>
    <dgm:pt modelId="{7C63C8CB-4204-42CC-992F-55F0D2156AD4}" type="pres">
      <dgm:prSet presAssocID="{ACBEEA86-97CE-481A-82E3-0BC8E542A806}" presName="level2Shape" presStyleLbl="node3" presStyleIdx="3" presStyleCnt="6"/>
      <dgm:spPr/>
      <dgm:t>
        <a:bodyPr/>
        <a:lstStyle/>
        <a:p>
          <a:endParaRPr lang="ru-RU"/>
        </a:p>
      </dgm:t>
    </dgm:pt>
    <dgm:pt modelId="{F1C26417-C60C-46CA-A4F5-502CAE0665B0}" type="pres">
      <dgm:prSet presAssocID="{ACBEEA86-97CE-481A-82E3-0BC8E542A806}" presName="hierChild3" presStyleCnt="0"/>
      <dgm:spPr/>
    </dgm:pt>
    <dgm:pt modelId="{5EE22B24-C6BD-47BD-9D01-FFC622B1103F}" type="pres">
      <dgm:prSet presAssocID="{B9FA2FA3-0E41-46F3-9C48-955A0B5F4488}" presName="Name25" presStyleLbl="parChTrans1D3" presStyleIdx="4" presStyleCnt="6"/>
      <dgm:spPr/>
      <dgm:t>
        <a:bodyPr/>
        <a:lstStyle/>
        <a:p>
          <a:endParaRPr lang="ru-RU"/>
        </a:p>
      </dgm:t>
    </dgm:pt>
    <dgm:pt modelId="{30B81D50-CDAC-4652-9E0A-5D0AF7333F21}" type="pres">
      <dgm:prSet presAssocID="{B9FA2FA3-0E41-46F3-9C48-955A0B5F4488}" presName="connTx" presStyleLbl="parChTrans1D3" presStyleIdx="4" presStyleCnt="6"/>
      <dgm:spPr/>
      <dgm:t>
        <a:bodyPr/>
        <a:lstStyle/>
        <a:p>
          <a:endParaRPr lang="ru-RU"/>
        </a:p>
      </dgm:t>
    </dgm:pt>
    <dgm:pt modelId="{8BFF735F-DD47-4C47-98C6-6C1029D13C34}" type="pres">
      <dgm:prSet presAssocID="{789499B8-9B32-4C52-A4C2-4F5717BD21DC}" presName="Name30" presStyleCnt="0"/>
      <dgm:spPr/>
    </dgm:pt>
    <dgm:pt modelId="{6FB3C808-DE0A-4A64-BFCF-F01B1F26B3A7}" type="pres">
      <dgm:prSet presAssocID="{789499B8-9B32-4C52-A4C2-4F5717BD21DC}" presName="level2Shape" presStyleLbl="node3" presStyleIdx="4" presStyleCnt="6"/>
      <dgm:spPr/>
      <dgm:t>
        <a:bodyPr/>
        <a:lstStyle/>
        <a:p>
          <a:endParaRPr lang="ru-RU"/>
        </a:p>
      </dgm:t>
    </dgm:pt>
    <dgm:pt modelId="{62BFF19B-4711-4D84-9505-3435035C08E0}" type="pres">
      <dgm:prSet presAssocID="{789499B8-9B32-4C52-A4C2-4F5717BD21DC}" presName="hierChild3" presStyleCnt="0"/>
      <dgm:spPr/>
    </dgm:pt>
    <dgm:pt modelId="{03C9B1C0-0FCD-4A37-BED1-326B8D3F722C}" type="pres">
      <dgm:prSet presAssocID="{58DC5B7A-DD26-4A31-86DE-D6E4668F96E3}" presName="Name25" presStyleLbl="parChTrans1D2" presStyleIdx="1" presStyleCnt="2"/>
      <dgm:spPr/>
      <dgm:t>
        <a:bodyPr/>
        <a:lstStyle/>
        <a:p>
          <a:endParaRPr lang="ru-RU"/>
        </a:p>
      </dgm:t>
    </dgm:pt>
    <dgm:pt modelId="{B20EB097-5288-4403-9B16-12D43D61C4D9}" type="pres">
      <dgm:prSet presAssocID="{58DC5B7A-DD26-4A31-86DE-D6E4668F96E3}" presName="connTx" presStyleLbl="parChTrans1D2" presStyleIdx="1" presStyleCnt="2"/>
      <dgm:spPr/>
      <dgm:t>
        <a:bodyPr/>
        <a:lstStyle/>
        <a:p>
          <a:endParaRPr lang="ru-RU"/>
        </a:p>
      </dgm:t>
    </dgm:pt>
    <dgm:pt modelId="{781B6DA6-8B66-492F-BB3A-D132196D8100}" type="pres">
      <dgm:prSet presAssocID="{03787E58-4F59-4736-B68C-46A1458AB9A6}" presName="Name30" presStyleCnt="0"/>
      <dgm:spPr/>
    </dgm:pt>
    <dgm:pt modelId="{0749957B-BBEE-441F-9B72-53A27FA5E9C1}" type="pres">
      <dgm:prSet presAssocID="{03787E58-4F59-4736-B68C-46A1458AB9A6}" presName="level2Shape" presStyleLbl="node2" presStyleIdx="1" presStyleCnt="2"/>
      <dgm:spPr/>
      <dgm:t>
        <a:bodyPr/>
        <a:lstStyle/>
        <a:p>
          <a:endParaRPr lang="ru-RU"/>
        </a:p>
      </dgm:t>
    </dgm:pt>
    <dgm:pt modelId="{C8221E59-DCF6-4491-9EE0-AC8A2D0AEB56}" type="pres">
      <dgm:prSet presAssocID="{03787E58-4F59-4736-B68C-46A1458AB9A6}" presName="hierChild3" presStyleCnt="0"/>
      <dgm:spPr/>
    </dgm:pt>
    <dgm:pt modelId="{F87A9E77-6F17-48F9-8CF6-3301A46CA5DF}" type="pres">
      <dgm:prSet presAssocID="{52940991-4269-4878-9EC4-C30810D637BA}" presName="Name25" presStyleLbl="parChTrans1D3" presStyleIdx="5" presStyleCnt="6"/>
      <dgm:spPr/>
      <dgm:t>
        <a:bodyPr/>
        <a:lstStyle/>
        <a:p>
          <a:endParaRPr lang="ru-RU"/>
        </a:p>
      </dgm:t>
    </dgm:pt>
    <dgm:pt modelId="{7CCC1616-5A2F-4676-BE15-D59A2622876C}" type="pres">
      <dgm:prSet presAssocID="{52940991-4269-4878-9EC4-C30810D637BA}" presName="connTx" presStyleLbl="parChTrans1D3" presStyleIdx="5" presStyleCnt="6"/>
      <dgm:spPr/>
      <dgm:t>
        <a:bodyPr/>
        <a:lstStyle/>
        <a:p>
          <a:endParaRPr lang="ru-RU"/>
        </a:p>
      </dgm:t>
    </dgm:pt>
    <dgm:pt modelId="{D4E9820A-9CEC-410F-BE7D-810F9D277C3B}" type="pres">
      <dgm:prSet presAssocID="{D10B6B78-1BBA-49DD-801C-F5555694A0AE}" presName="Name30" presStyleCnt="0"/>
      <dgm:spPr/>
    </dgm:pt>
    <dgm:pt modelId="{4CE13D99-0843-4ECF-8E6A-BDDEDC55A9B8}" type="pres">
      <dgm:prSet presAssocID="{D10B6B78-1BBA-49DD-801C-F5555694A0AE}" presName="level2Shape" presStyleLbl="node3" presStyleIdx="5" presStyleCnt="6"/>
      <dgm:spPr/>
      <dgm:t>
        <a:bodyPr/>
        <a:lstStyle/>
        <a:p>
          <a:endParaRPr lang="ru-RU"/>
        </a:p>
      </dgm:t>
    </dgm:pt>
    <dgm:pt modelId="{637F678D-B9B2-454C-AD8E-947110966105}" type="pres">
      <dgm:prSet presAssocID="{D10B6B78-1BBA-49DD-801C-F5555694A0AE}" presName="hierChild3" presStyleCnt="0"/>
      <dgm:spPr/>
    </dgm:pt>
    <dgm:pt modelId="{07E6BDC7-E52E-4CD1-ACF6-220C8AE85E6E}" type="pres">
      <dgm:prSet presAssocID="{E38E7BDC-D137-4B96-B693-DF8FF88A9344}" presName="bgShapesFlow" presStyleCnt="0"/>
      <dgm:spPr/>
    </dgm:pt>
  </dgm:ptLst>
  <dgm:cxnLst>
    <dgm:cxn modelId="{C3DA8433-19D2-465D-94DF-51434C1CD9BC}" srcId="{18E6EC1D-1F07-48CE-9C4F-4763BD4AAA1C}" destId="{28FFD50B-FB56-4D83-B7EC-5CE53058B24B}" srcOrd="2" destOrd="0" parTransId="{1909C574-9388-4D55-8EAC-F038110BB615}" sibTransId="{BC9DD0A5-72BD-4B8F-AF04-8012B5177860}"/>
    <dgm:cxn modelId="{083F99D9-F235-43B6-A04A-9DB777CEDAF3}" type="presOf" srcId="{B9FA2FA3-0E41-46F3-9C48-955A0B5F4488}" destId="{30B81D50-CDAC-4652-9E0A-5D0AF7333F21}" srcOrd="1" destOrd="0" presId="urn:microsoft.com/office/officeart/2005/8/layout/hierarchy5"/>
    <dgm:cxn modelId="{4474C3F6-5C45-417A-BBF4-8AE9D335F33E}" type="presOf" srcId="{1909C574-9388-4D55-8EAC-F038110BB615}" destId="{8B2D9010-DD1B-417B-9AD7-02AA877AE3E5}" srcOrd="0" destOrd="0" presId="urn:microsoft.com/office/officeart/2005/8/layout/hierarchy5"/>
    <dgm:cxn modelId="{97BB2662-4F2D-42F1-B57A-3268E5DDA2AB}" type="presOf" srcId="{789499B8-9B32-4C52-A4C2-4F5717BD21DC}" destId="{6FB3C808-DE0A-4A64-BFCF-F01B1F26B3A7}" srcOrd="0" destOrd="0" presId="urn:microsoft.com/office/officeart/2005/8/layout/hierarchy5"/>
    <dgm:cxn modelId="{84BC1DC5-01DE-46E0-B3D9-D9044B18C3F6}" type="presOf" srcId="{9D308EA8-2200-4071-9FEB-B7D72E4DBC84}" destId="{794C11B5-8967-4595-8376-E4C39BAFDD6E}" srcOrd="1" destOrd="0" presId="urn:microsoft.com/office/officeart/2005/8/layout/hierarchy5"/>
    <dgm:cxn modelId="{E5261908-4E25-4199-B18C-80684DD17F46}" srcId="{18E6EC1D-1F07-48CE-9C4F-4763BD4AAA1C}" destId="{789499B8-9B32-4C52-A4C2-4F5717BD21DC}" srcOrd="4" destOrd="0" parTransId="{B9FA2FA3-0E41-46F3-9C48-955A0B5F4488}" sibTransId="{6B09E454-8571-4B91-9AA6-0EF36B8B41EB}"/>
    <dgm:cxn modelId="{4AD2A1EA-661C-40E0-B9CF-8BEFAEC204AF}" type="presOf" srcId="{76502F63-F1D1-4A57-9653-BB00915CE10F}" destId="{3FBF129E-B6FE-4E7B-A40F-B4202B12B8F6}" srcOrd="0" destOrd="0" presId="urn:microsoft.com/office/officeart/2005/8/layout/hierarchy5"/>
    <dgm:cxn modelId="{75DB077D-4A11-4DBD-92E0-F8DA43F4A4E0}" type="presOf" srcId="{52940991-4269-4878-9EC4-C30810D637BA}" destId="{7CCC1616-5A2F-4676-BE15-D59A2622876C}" srcOrd="1" destOrd="0" presId="urn:microsoft.com/office/officeart/2005/8/layout/hierarchy5"/>
    <dgm:cxn modelId="{7B7704BC-A9EA-4D29-A54E-421230527F1D}" type="presOf" srcId="{279861DF-87AE-44CD-AA28-1BAA50A2FB3F}" destId="{1C263E75-E074-430C-A882-A0CB98B3E0EA}" srcOrd="0" destOrd="0" presId="urn:microsoft.com/office/officeart/2005/8/layout/hierarchy5"/>
    <dgm:cxn modelId="{53A6B373-AABA-415C-843E-11229E368C54}" srcId="{18E6EC1D-1F07-48CE-9C4F-4763BD4AAA1C}" destId="{ACBEEA86-97CE-481A-82E3-0BC8E542A806}" srcOrd="3" destOrd="0" parTransId="{18B9E70C-9032-4CCC-8E7B-E3E6156EFC07}" sibTransId="{84656FA3-9036-4B2F-B5B1-D9AE0807A122}"/>
    <dgm:cxn modelId="{9C357672-6653-4D0C-80CE-95BF7D14C1A3}" type="presOf" srcId="{03787E58-4F59-4736-B68C-46A1458AB9A6}" destId="{0749957B-BBEE-441F-9B72-53A27FA5E9C1}" srcOrd="0" destOrd="0" presId="urn:microsoft.com/office/officeart/2005/8/layout/hierarchy5"/>
    <dgm:cxn modelId="{0FABCA54-CD4C-4E0C-A5F6-EF860EF7484D}" type="presOf" srcId="{18B9E70C-9032-4CCC-8E7B-E3E6156EFC07}" destId="{942CF6E0-985E-4404-B4FF-45D0AB56E54C}" srcOrd="0" destOrd="0" presId="urn:microsoft.com/office/officeart/2005/8/layout/hierarchy5"/>
    <dgm:cxn modelId="{5C71701F-0F6B-4ACA-B85D-CDA0ECBDA879}" type="presOf" srcId="{19F663E7-8965-4E43-9D4F-9A1740F489EF}" destId="{3DC6214A-A40F-4B1A-ABAD-B8BE3FDFAC43}" srcOrd="0" destOrd="0" presId="urn:microsoft.com/office/officeart/2005/8/layout/hierarchy5"/>
    <dgm:cxn modelId="{B19343E9-F2A2-40A1-9033-E0ABB9437B53}" srcId="{5EBBBCD5-CB62-4919-A159-D9EDFCAE1346}" destId="{18E6EC1D-1F07-48CE-9C4F-4763BD4AAA1C}" srcOrd="0" destOrd="0" parTransId="{9D308EA8-2200-4071-9FEB-B7D72E4DBC84}" sibTransId="{E633F185-24B4-4941-8898-B1D6D7B6C235}"/>
    <dgm:cxn modelId="{B89A5CFD-3E6D-4D5C-B21F-9243196257B3}" type="presOf" srcId="{9D308EA8-2200-4071-9FEB-B7D72E4DBC84}" destId="{50088C68-D573-4BC2-A339-4E91C1CE99BD}" srcOrd="0" destOrd="0" presId="urn:microsoft.com/office/officeart/2005/8/layout/hierarchy5"/>
    <dgm:cxn modelId="{AC8D24EE-0B3F-4B52-A192-BB7459EF6B21}" type="presOf" srcId="{58DC5B7A-DD26-4A31-86DE-D6E4668F96E3}" destId="{B20EB097-5288-4403-9B16-12D43D61C4D9}" srcOrd="1" destOrd="0" presId="urn:microsoft.com/office/officeart/2005/8/layout/hierarchy5"/>
    <dgm:cxn modelId="{2B21764B-A430-4D3E-BBB5-DFD74F45D1DE}" type="presOf" srcId="{76502F63-F1D1-4A57-9653-BB00915CE10F}" destId="{5830D315-AD31-4BBB-A31A-A29F678966C4}" srcOrd="1" destOrd="0" presId="urn:microsoft.com/office/officeart/2005/8/layout/hierarchy5"/>
    <dgm:cxn modelId="{728AD008-AAA6-45FF-A8D6-429AE30DF0B1}" srcId="{5EBBBCD5-CB62-4919-A159-D9EDFCAE1346}" destId="{03787E58-4F59-4736-B68C-46A1458AB9A6}" srcOrd="1" destOrd="0" parTransId="{58DC5B7A-DD26-4A31-86DE-D6E4668F96E3}" sibTransId="{49B2D7A3-5E03-4E2F-BCE4-1539E4184D27}"/>
    <dgm:cxn modelId="{0B98F815-BE50-4559-8237-D92B7BA8BEF8}" type="presOf" srcId="{98C3DAE6-4221-4B60-9B15-FE309C8B0516}" destId="{16EC5839-49A8-400F-9D5B-9BB21091F368}" srcOrd="1" destOrd="0" presId="urn:microsoft.com/office/officeart/2005/8/layout/hierarchy5"/>
    <dgm:cxn modelId="{E14F3D3E-0DD5-40CE-BADA-174C5A03AA89}" type="presOf" srcId="{D10B6B78-1BBA-49DD-801C-F5555694A0AE}" destId="{4CE13D99-0843-4ECF-8E6A-BDDEDC55A9B8}" srcOrd="0" destOrd="0" presId="urn:microsoft.com/office/officeart/2005/8/layout/hierarchy5"/>
    <dgm:cxn modelId="{DB1EDEE6-9077-4534-882F-D8B3F1F968F6}" type="presOf" srcId="{18B9E70C-9032-4CCC-8E7B-E3E6156EFC07}" destId="{3AD3C84E-0E57-40E1-A688-C434A899FF9E}" srcOrd="1" destOrd="0" presId="urn:microsoft.com/office/officeart/2005/8/layout/hierarchy5"/>
    <dgm:cxn modelId="{36516137-4AAB-462A-BF04-AF01F9F410BE}" type="presOf" srcId="{E38E7BDC-D137-4B96-B693-DF8FF88A9344}" destId="{F6024D85-4818-4D5F-B843-BEC9FCE5EB85}" srcOrd="0" destOrd="0" presId="urn:microsoft.com/office/officeart/2005/8/layout/hierarchy5"/>
    <dgm:cxn modelId="{8BA511AA-F259-41A0-98C5-E3893D74E600}" srcId="{03787E58-4F59-4736-B68C-46A1458AB9A6}" destId="{D10B6B78-1BBA-49DD-801C-F5555694A0AE}" srcOrd="0" destOrd="0" parTransId="{52940991-4269-4878-9EC4-C30810D637BA}" sibTransId="{28A35C65-9BC9-4B2B-8DB4-91384783AF83}"/>
    <dgm:cxn modelId="{0736B7F4-037D-4933-93DB-AC1B56B58DD7}" srcId="{18E6EC1D-1F07-48CE-9C4F-4763BD4AAA1C}" destId="{19F663E7-8965-4E43-9D4F-9A1740F489EF}" srcOrd="1" destOrd="0" parTransId="{76502F63-F1D1-4A57-9653-BB00915CE10F}" sibTransId="{07B3A062-C26B-48C6-AC4B-5AAD1B13921D}"/>
    <dgm:cxn modelId="{4D6FCAC7-EA69-4144-B2F8-C0CB7995A4C6}" type="presOf" srcId="{ACBEEA86-97CE-481A-82E3-0BC8E542A806}" destId="{7C63C8CB-4204-42CC-992F-55F0D2156AD4}" srcOrd="0" destOrd="0" presId="urn:microsoft.com/office/officeart/2005/8/layout/hierarchy5"/>
    <dgm:cxn modelId="{7E57C0B5-E432-43C5-91C9-BE8D490F4353}" type="presOf" srcId="{B9FA2FA3-0E41-46F3-9C48-955A0B5F4488}" destId="{5EE22B24-C6BD-47BD-9D01-FFC622B1103F}" srcOrd="0" destOrd="0" presId="urn:microsoft.com/office/officeart/2005/8/layout/hierarchy5"/>
    <dgm:cxn modelId="{6814A86A-89A1-4090-B619-F37E642D96A3}" type="presOf" srcId="{1909C574-9388-4D55-8EAC-F038110BB615}" destId="{7BE72ABE-99BC-4291-947A-7D5A7D8F19FC}" srcOrd="1" destOrd="0" presId="urn:microsoft.com/office/officeart/2005/8/layout/hierarchy5"/>
    <dgm:cxn modelId="{B034023F-A3C0-4EA7-BE87-66B99D826382}" type="presOf" srcId="{98C3DAE6-4221-4B60-9B15-FE309C8B0516}" destId="{B365F194-9716-47EE-B7BF-BAF0E5879CA0}" srcOrd="0" destOrd="0" presId="urn:microsoft.com/office/officeart/2005/8/layout/hierarchy5"/>
    <dgm:cxn modelId="{9A8CBED0-57A7-40F5-9191-F2B3B6D3AC5C}" type="presOf" srcId="{52940991-4269-4878-9EC4-C30810D637BA}" destId="{F87A9E77-6F17-48F9-8CF6-3301A46CA5DF}" srcOrd="0" destOrd="0" presId="urn:microsoft.com/office/officeart/2005/8/layout/hierarchy5"/>
    <dgm:cxn modelId="{6D5672D6-604B-48BF-9F2C-E6B6D905C66B}" type="presOf" srcId="{28FFD50B-FB56-4D83-B7EC-5CE53058B24B}" destId="{4663807E-E854-438C-8CEB-9F9CDC63117A}" srcOrd="0" destOrd="0" presId="urn:microsoft.com/office/officeart/2005/8/layout/hierarchy5"/>
    <dgm:cxn modelId="{A1EE1D3F-00F2-4F5C-AE73-96FD286033B0}" srcId="{18E6EC1D-1F07-48CE-9C4F-4763BD4AAA1C}" destId="{279861DF-87AE-44CD-AA28-1BAA50A2FB3F}" srcOrd="0" destOrd="0" parTransId="{98C3DAE6-4221-4B60-9B15-FE309C8B0516}" sibTransId="{318CE46B-F73D-41D2-9E60-3C6295DE7D22}"/>
    <dgm:cxn modelId="{17575F77-B314-40F9-BDA6-1C5465E54B5A}" srcId="{E38E7BDC-D137-4B96-B693-DF8FF88A9344}" destId="{5EBBBCD5-CB62-4919-A159-D9EDFCAE1346}" srcOrd="0" destOrd="0" parTransId="{67B58ACF-0160-4C8B-A22C-A5AD3BDECE70}" sibTransId="{2B3CC0A3-A1D1-486E-A540-D1AA1D122F58}"/>
    <dgm:cxn modelId="{71602A5B-D91E-404C-B81A-DC494292636D}" type="presOf" srcId="{5EBBBCD5-CB62-4919-A159-D9EDFCAE1346}" destId="{1717D905-D249-4CB0-8E1F-899AFB5F5904}" srcOrd="0" destOrd="0" presId="urn:microsoft.com/office/officeart/2005/8/layout/hierarchy5"/>
    <dgm:cxn modelId="{26491100-3431-4FB6-8894-997695D62C9E}" type="presOf" srcId="{18E6EC1D-1F07-48CE-9C4F-4763BD4AAA1C}" destId="{0B613852-2544-4CFB-A7C5-040080962511}" srcOrd="0" destOrd="0" presId="urn:microsoft.com/office/officeart/2005/8/layout/hierarchy5"/>
    <dgm:cxn modelId="{4CF784EA-F3D3-4EC7-AC80-342C2A836605}" type="presOf" srcId="{58DC5B7A-DD26-4A31-86DE-D6E4668F96E3}" destId="{03C9B1C0-0FCD-4A37-BED1-326B8D3F722C}" srcOrd="0" destOrd="0" presId="urn:microsoft.com/office/officeart/2005/8/layout/hierarchy5"/>
    <dgm:cxn modelId="{EE812704-F6E4-4433-9FC6-C638464440D7}" type="presParOf" srcId="{F6024D85-4818-4D5F-B843-BEC9FCE5EB85}" destId="{B4308D66-4527-4EDD-91E7-DDA4658A824F}" srcOrd="0" destOrd="0" presId="urn:microsoft.com/office/officeart/2005/8/layout/hierarchy5"/>
    <dgm:cxn modelId="{D6E86557-F39E-4387-8526-B89F38C7D030}" type="presParOf" srcId="{B4308D66-4527-4EDD-91E7-DDA4658A824F}" destId="{8778FFCF-D690-4A94-8910-F7E09FBB9C0E}" srcOrd="0" destOrd="0" presId="urn:microsoft.com/office/officeart/2005/8/layout/hierarchy5"/>
    <dgm:cxn modelId="{DAAF5329-7D24-40F8-8343-A1601C7FFCE2}" type="presParOf" srcId="{8778FFCF-D690-4A94-8910-F7E09FBB9C0E}" destId="{7B4ECC8C-365D-42BE-BC67-FB56B7B737C4}" srcOrd="0" destOrd="0" presId="urn:microsoft.com/office/officeart/2005/8/layout/hierarchy5"/>
    <dgm:cxn modelId="{D6050765-C402-4AF7-BE9D-4976B113B8A2}" type="presParOf" srcId="{7B4ECC8C-365D-42BE-BC67-FB56B7B737C4}" destId="{1717D905-D249-4CB0-8E1F-899AFB5F5904}" srcOrd="0" destOrd="0" presId="urn:microsoft.com/office/officeart/2005/8/layout/hierarchy5"/>
    <dgm:cxn modelId="{B0EFBD1F-9810-479B-8AF9-DF3213B78B14}" type="presParOf" srcId="{7B4ECC8C-365D-42BE-BC67-FB56B7B737C4}" destId="{219790D1-2B78-44B2-B2AB-AA7A17CD5D07}" srcOrd="1" destOrd="0" presId="urn:microsoft.com/office/officeart/2005/8/layout/hierarchy5"/>
    <dgm:cxn modelId="{60992636-B614-474C-9978-81C6F88FDFA6}" type="presParOf" srcId="{219790D1-2B78-44B2-B2AB-AA7A17CD5D07}" destId="{50088C68-D573-4BC2-A339-4E91C1CE99BD}" srcOrd="0" destOrd="0" presId="urn:microsoft.com/office/officeart/2005/8/layout/hierarchy5"/>
    <dgm:cxn modelId="{2BE2961F-18D2-45BD-859F-00063588C77D}" type="presParOf" srcId="{50088C68-D573-4BC2-A339-4E91C1CE99BD}" destId="{794C11B5-8967-4595-8376-E4C39BAFDD6E}" srcOrd="0" destOrd="0" presId="urn:microsoft.com/office/officeart/2005/8/layout/hierarchy5"/>
    <dgm:cxn modelId="{36ED27F8-6058-47D8-AC71-1405550AE91C}" type="presParOf" srcId="{219790D1-2B78-44B2-B2AB-AA7A17CD5D07}" destId="{950E3D3F-95A6-4C6F-AD21-62036012AFC8}" srcOrd="1" destOrd="0" presId="urn:microsoft.com/office/officeart/2005/8/layout/hierarchy5"/>
    <dgm:cxn modelId="{1C689C46-62BB-47EC-8ED3-0F853FB6692B}" type="presParOf" srcId="{950E3D3F-95A6-4C6F-AD21-62036012AFC8}" destId="{0B613852-2544-4CFB-A7C5-040080962511}" srcOrd="0" destOrd="0" presId="urn:microsoft.com/office/officeart/2005/8/layout/hierarchy5"/>
    <dgm:cxn modelId="{2207CABF-E21D-4593-9C7D-7D794916D6ED}" type="presParOf" srcId="{950E3D3F-95A6-4C6F-AD21-62036012AFC8}" destId="{1309AA30-ADFD-4C15-AC85-B754FCADD169}" srcOrd="1" destOrd="0" presId="urn:microsoft.com/office/officeart/2005/8/layout/hierarchy5"/>
    <dgm:cxn modelId="{8356025D-FF75-4DDC-B307-F873CDBE4840}" type="presParOf" srcId="{1309AA30-ADFD-4C15-AC85-B754FCADD169}" destId="{B365F194-9716-47EE-B7BF-BAF0E5879CA0}" srcOrd="0" destOrd="0" presId="urn:microsoft.com/office/officeart/2005/8/layout/hierarchy5"/>
    <dgm:cxn modelId="{EE4D94DB-EE0B-4FDB-A040-EA22E0283467}" type="presParOf" srcId="{B365F194-9716-47EE-B7BF-BAF0E5879CA0}" destId="{16EC5839-49A8-400F-9D5B-9BB21091F368}" srcOrd="0" destOrd="0" presId="urn:microsoft.com/office/officeart/2005/8/layout/hierarchy5"/>
    <dgm:cxn modelId="{82C4A41E-D95F-4A56-A077-471F2D97AFDC}" type="presParOf" srcId="{1309AA30-ADFD-4C15-AC85-B754FCADD169}" destId="{72A47035-10AB-4411-852B-592A07A551DB}" srcOrd="1" destOrd="0" presId="urn:microsoft.com/office/officeart/2005/8/layout/hierarchy5"/>
    <dgm:cxn modelId="{F2C7D747-5F00-4C89-9013-D1F4EA26C111}" type="presParOf" srcId="{72A47035-10AB-4411-852B-592A07A551DB}" destId="{1C263E75-E074-430C-A882-A0CB98B3E0EA}" srcOrd="0" destOrd="0" presId="urn:microsoft.com/office/officeart/2005/8/layout/hierarchy5"/>
    <dgm:cxn modelId="{2D58673A-DCF9-4AB9-98D6-FC212C52FAA1}" type="presParOf" srcId="{72A47035-10AB-4411-852B-592A07A551DB}" destId="{26B95295-8956-41DA-94C6-702A7C94A612}" srcOrd="1" destOrd="0" presId="urn:microsoft.com/office/officeart/2005/8/layout/hierarchy5"/>
    <dgm:cxn modelId="{609C1886-237C-4BA8-AC18-2362C16967A5}" type="presParOf" srcId="{1309AA30-ADFD-4C15-AC85-B754FCADD169}" destId="{3FBF129E-B6FE-4E7B-A40F-B4202B12B8F6}" srcOrd="2" destOrd="0" presId="urn:microsoft.com/office/officeart/2005/8/layout/hierarchy5"/>
    <dgm:cxn modelId="{734909A6-0AEC-4D41-9AC8-41D06ED442D2}" type="presParOf" srcId="{3FBF129E-B6FE-4E7B-A40F-B4202B12B8F6}" destId="{5830D315-AD31-4BBB-A31A-A29F678966C4}" srcOrd="0" destOrd="0" presId="urn:microsoft.com/office/officeart/2005/8/layout/hierarchy5"/>
    <dgm:cxn modelId="{A69DABAB-03C8-4E5D-B4B6-3E86D1325405}" type="presParOf" srcId="{1309AA30-ADFD-4C15-AC85-B754FCADD169}" destId="{03250952-D071-4713-A9BB-26506011A00B}" srcOrd="3" destOrd="0" presId="urn:microsoft.com/office/officeart/2005/8/layout/hierarchy5"/>
    <dgm:cxn modelId="{6B649C90-892C-428E-BAA4-7A02E4B837A8}" type="presParOf" srcId="{03250952-D071-4713-A9BB-26506011A00B}" destId="{3DC6214A-A40F-4B1A-ABAD-B8BE3FDFAC43}" srcOrd="0" destOrd="0" presId="urn:microsoft.com/office/officeart/2005/8/layout/hierarchy5"/>
    <dgm:cxn modelId="{0E4BA555-4AC9-4C7B-A8C0-73DCE1A65A03}" type="presParOf" srcId="{03250952-D071-4713-A9BB-26506011A00B}" destId="{DBAF1D6E-5AFE-4744-9411-2577BE6C7735}" srcOrd="1" destOrd="0" presId="urn:microsoft.com/office/officeart/2005/8/layout/hierarchy5"/>
    <dgm:cxn modelId="{1BF25011-B46A-4857-9FBF-3497E4CDE462}" type="presParOf" srcId="{1309AA30-ADFD-4C15-AC85-B754FCADD169}" destId="{8B2D9010-DD1B-417B-9AD7-02AA877AE3E5}" srcOrd="4" destOrd="0" presId="urn:microsoft.com/office/officeart/2005/8/layout/hierarchy5"/>
    <dgm:cxn modelId="{0F79320E-4736-4AFD-9D6D-23DD3615F17B}" type="presParOf" srcId="{8B2D9010-DD1B-417B-9AD7-02AA877AE3E5}" destId="{7BE72ABE-99BC-4291-947A-7D5A7D8F19FC}" srcOrd="0" destOrd="0" presId="urn:microsoft.com/office/officeart/2005/8/layout/hierarchy5"/>
    <dgm:cxn modelId="{EBF0F157-3305-4427-AF24-F48CAD082CB7}" type="presParOf" srcId="{1309AA30-ADFD-4C15-AC85-B754FCADD169}" destId="{22145F37-69E9-4B66-84F1-64512C57565D}" srcOrd="5" destOrd="0" presId="urn:microsoft.com/office/officeart/2005/8/layout/hierarchy5"/>
    <dgm:cxn modelId="{36BD3E89-68D5-4F35-859B-63F1F71CD536}" type="presParOf" srcId="{22145F37-69E9-4B66-84F1-64512C57565D}" destId="{4663807E-E854-438C-8CEB-9F9CDC63117A}" srcOrd="0" destOrd="0" presId="urn:microsoft.com/office/officeart/2005/8/layout/hierarchy5"/>
    <dgm:cxn modelId="{EC9D2303-DBF2-477C-A8C0-466CB11CDEC9}" type="presParOf" srcId="{22145F37-69E9-4B66-84F1-64512C57565D}" destId="{0BE8E926-EAEE-449D-9D4D-61FD955808BB}" srcOrd="1" destOrd="0" presId="urn:microsoft.com/office/officeart/2005/8/layout/hierarchy5"/>
    <dgm:cxn modelId="{6BE44C36-46C0-4ADD-8DAD-675B78188C5C}" type="presParOf" srcId="{1309AA30-ADFD-4C15-AC85-B754FCADD169}" destId="{942CF6E0-985E-4404-B4FF-45D0AB56E54C}" srcOrd="6" destOrd="0" presId="urn:microsoft.com/office/officeart/2005/8/layout/hierarchy5"/>
    <dgm:cxn modelId="{7622F4C2-F5C6-41CB-B45D-E6497A913ECA}" type="presParOf" srcId="{942CF6E0-985E-4404-B4FF-45D0AB56E54C}" destId="{3AD3C84E-0E57-40E1-A688-C434A899FF9E}" srcOrd="0" destOrd="0" presId="urn:microsoft.com/office/officeart/2005/8/layout/hierarchy5"/>
    <dgm:cxn modelId="{DDF19A52-BDF0-4DD9-BAE2-9A6C122222D5}" type="presParOf" srcId="{1309AA30-ADFD-4C15-AC85-B754FCADD169}" destId="{CBE61296-13FE-4812-929A-56E5E7EE3E4D}" srcOrd="7" destOrd="0" presId="urn:microsoft.com/office/officeart/2005/8/layout/hierarchy5"/>
    <dgm:cxn modelId="{5D199D5F-AE0F-4C13-A1B2-F531AD1EACAE}" type="presParOf" srcId="{CBE61296-13FE-4812-929A-56E5E7EE3E4D}" destId="{7C63C8CB-4204-42CC-992F-55F0D2156AD4}" srcOrd="0" destOrd="0" presId="urn:microsoft.com/office/officeart/2005/8/layout/hierarchy5"/>
    <dgm:cxn modelId="{57FDD60A-BD44-49CE-9B41-FF1BB3C959B6}" type="presParOf" srcId="{CBE61296-13FE-4812-929A-56E5E7EE3E4D}" destId="{F1C26417-C60C-46CA-A4F5-502CAE0665B0}" srcOrd="1" destOrd="0" presId="urn:microsoft.com/office/officeart/2005/8/layout/hierarchy5"/>
    <dgm:cxn modelId="{4DBC0824-4EEA-41C1-A8F7-F9B7864018A9}" type="presParOf" srcId="{1309AA30-ADFD-4C15-AC85-B754FCADD169}" destId="{5EE22B24-C6BD-47BD-9D01-FFC622B1103F}" srcOrd="8" destOrd="0" presId="urn:microsoft.com/office/officeart/2005/8/layout/hierarchy5"/>
    <dgm:cxn modelId="{DA72E9FF-C511-4149-AE23-E390C20E2C32}" type="presParOf" srcId="{5EE22B24-C6BD-47BD-9D01-FFC622B1103F}" destId="{30B81D50-CDAC-4652-9E0A-5D0AF7333F21}" srcOrd="0" destOrd="0" presId="urn:microsoft.com/office/officeart/2005/8/layout/hierarchy5"/>
    <dgm:cxn modelId="{C0552828-6C7B-4592-BE25-24BAA710DE48}" type="presParOf" srcId="{1309AA30-ADFD-4C15-AC85-B754FCADD169}" destId="{8BFF735F-DD47-4C47-98C6-6C1029D13C34}" srcOrd="9" destOrd="0" presId="urn:microsoft.com/office/officeart/2005/8/layout/hierarchy5"/>
    <dgm:cxn modelId="{988DBA63-378F-40D0-A712-9309ADADDB6A}" type="presParOf" srcId="{8BFF735F-DD47-4C47-98C6-6C1029D13C34}" destId="{6FB3C808-DE0A-4A64-BFCF-F01B1F26B3A7}" srcOrd="0" destOrd="0" presId="urn:microsoft.com/office/officeart/2005/8/layout/hierarchy5"/>
    <dgm:cxn modelId="{C15B30E9-A8E2-47B9-89A2-4B50A3F65566}" type="presParOf" srcId="{8BFF735F-DD47-4C47-98C6-6C1029D13C34}" destId="{62BFF19B-4711-4D84-9505-3435035C08E0}" srcOrd="1" destOrd="0" presId="urn:microsoft.com/office/officeart/2005/8/layout/hierarchy5"/>
    <dgm:cxn modelId="{7498E355-FD3D-416B-95DC-E77033E43C0B}" type="presParOf" srcId="{219790D1-2B78-44B2-B2AB-AA7A17CD5D07}" destId="{03C9B1C0-0FCD-4A37-BED1-326B8D3F722C}" srcOrd="2" destOrd="0" presId="urn:microsoft.com/office/officeart/2005/8/layout/hierarchy5"/>
    <dgm:cxn modelId="{7B0F6F31-A233-47B2-9DF5-BAA318F3FA5C}" type="presParOf" srcId="{03C9B1C0-0FCD-4A37-BED1-326B8D3F722C}" destId="{B20EB097-5288-4403-9B16-12D43D61C4D9}" srcOrd="0" destOrd="0" presId="urn:microsoft.com/office/officeart/2005/8/layout/hierarchy5"/>
    <dgm:cxn modelId="{F47E4913-8EB7-4742-A8A2-A8171297285C}" type="presParOf" srcId="{219790D1-2B78-44B2-B2AB-AA7A17CD5D07}" destId="{781B6DA6-8B66-492F-BB3A-D132196D8100}" srcOrd="3" destOrd="0" presId="urn:microsoft.com/office/officeart/2005/8/layout/hierarchy5"/>
    <dgm:cxn modelId="{7EB272CD-FB70-48E4-A692-BA2511E69D5C}" type="presParOf" srcId="{781B6DA6-8B66-492F-BB3A-D132196D8100}" destId="{0749957B-BBEE-441F-9B72-53A27FA5E9C1}" srcOrd="0" destOrd="0" presId="urn:microsoft.com/office/officeart/2005/8/layout/hierarchy5"/>
    <dgm:cxn modelId="{B576DBF5-27F3-45D2-B784-43B901370A43}" type="presParOf" srcId="{781B6DA6-8B66-492F-BB3A-D132196D8100}" destId="{C8221E59-DCF6-4491-9EE0-AC8A2D0AEB56}" srcOrd="1" destOrd="0" presId="urn:microsoft.com/office/officeart/2005/8/layout/hierarchy5"/>
    <dgm:cxn modelId="{0006031E-E36F-4C1C-B57D-1F4C604D189F}" type="presParOf" srcId="{C8221E59-DCF6-4491-9EE0-AC8A2D0AEB56}" destId="{F87A9E77-6F17-48F9-8CF6-3301A46CA5DF}" srcOrd="0" destOrd="0" presId="urn:microsoft.com/office/officeart/2005/8/layout/hierarchy5"/>
    <dgm:cxn modelId="{AF86396E-E05A-4C0E-AD14-5EC75CB300F6}" type="presParOf" srcId="{F87A9E77-6F17-48F9-8CF6-3301A46CA5DF}" destId="{7CCC1616-5A2F-4676-BE15-D59A2622876C}" srcOrd="0" destOrd="0" presId="urn:microsoft.com/office/officeart/2005/8/layout/hierarchy5"/>
    <dgm:cxn modelId="{873968DF-8801-45C2-8797-E1C9226EBCC4}" type="presParOf" srcId="{C8221E59-DCF6-4491-9EE0-AC8A2D0AEB56}" destId="{D4E9820A-9CEC-410F-BE7D-810F9D277C3B}" srcOrd="1" destOrd="0" presId="urn:microsoft.com/office/officeart/2005/8/layout/hierarchy5"/>
    <dgm:cxn modelId="{1541EA3F-146A-4F7A-B9FF-1339DDCA08F3}" type="presParOf" srcId="{D4E9820A-9CEC-410F-BE7D-810F9D277C3B}" destId="{4CE13D99-0843-4ECF-8E6A-BDDEDC55A9B8}" srcOrd="0" destOrd="0" presId="urn:microsoft.com/office/officeart/2005/8/layout/hierarchy5"/>
    <dgm:cxn modelId="{3AB9AF8A-D751-4E6C-8C89-D25D1B21CA40}" type="presParOf" srcId="{D4E9820A-9CEC-410F-BE7D-810F9D277C3B}" destId="{637F678D-B9B2-454C-AD8E-947110966105}" srcOrd="1" destOrd="0" presId="urn:microsoft.com/office/officeart/2005/8/layout/hierarchy5"/>
    <dgm:cxn modelId="{D1C8E98D-BC83-41A3-8986-610D967E3111}" type="presParOf" srcId="{F6024D85-4818-4D5F-B843-BEC9FCE5EB85}" destId="{07E6BDC7-E52E-4CD1-ACF6-220C8AE85E6E}" srcOrd="1" destOrd="0" presId="urn:microsoft.com/office/officeart/2005/8/layout/hierarchy5"/>
  </dgm:cxnLst>
  <dgm:bg/>
  <dgm:whole/>
</dgm:dataModel>
</file>

<file path=ppt/diagrams/data2.xml><?xml version="1.0" encoding="utf-8"?>
<dgm:dataModel xmlns:dgm="http://schemas.openxmlformats.org/drawingml/2006/diagram" xmlns:a="http://schemas.openxmlformats.org/drawingml/2006/main">
  <dgm:ptLst>
    <dgm:pt modelId="{B59A62DA-7897-4B57-8A45-86018D3C3C4B}" type="doc">
      <dgm:prSet loTypeId="urn:microsoft.com/office/officeart/2005/8/layout/radial1" loCatId="cycle" qsTypeId="urn:microsoft.com/office/officeart/2005/8/quickstyle/3d2" qsCatId="3D" csTypeId="urn:microsoft.com/office/officeart/2005/8/colors/accent1_2" csCatId="accent1" phldr="1"/>
      <dgm:spPr/>
      <dgm:t>
        <a:bodyPr/>
        <a:lstStyle/>
        <a:p>
          <a:endParaRPr lang="ru-RU"/>
        </a:p>
      </dgm:t>
    </dgm:pt>
    <dgm:pt modelId="{4C0AB771-5373-4477-88B7-6E028CE9FB56}">
      <dgm:prSet phldrT="[Текст]"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u-RU" sz="2000" dirty="0" smtClean="0">
              <a:latin typeface="Times New Roman" pitchFamily="18" charset="0"/>
              <a:cs typeface="Times New Roman" pitchFamily="18" charset="0"/>
            </a:rPr>
            <a:t>Стекла</a:t>
          </a:r>
          <a:endParaRPr lang="ru-RU" sz="2000" dirty="0">
            <a:latin typeface="Times New Roman" pitchFamily="18" charset="0"/>
            <a:cs typeface="Times New Roman" pitchFamily="18" charset="0"/>
          </a:endParaRPr>
        </a:p>
      </dgm:t>
    </dgm:pt>
    <dgm:pt modelId="{51BD8BE7-4DB4-4A5F-B67E-35CB6B6D0894}" type="parTrans" cxnId="{8BCC18A1-47AF-466B-A4C4-AC7D03E89B7A}">
      <dgm:prSet/>
      <dgm:spPr/>
      <dgm:t>
        <a:bodyPr/>
        <a:lstStyle/>
        <a:p>
          <a:endParaRPr lang="ru-RU"/>
        </a:p>
      </dgm:t>
    </dgm:pt>
    <dgm:pt modelId="{F248F9B5-CACD-477D-A862-34E32B6670F6}" type="sibTrans" cxnId="{8BCC18A1-47AF-466B-A4C4-AC7D03E89B7A}">
      <dgm:prSet/>
      <dgm:spPr/>
      <dgm:t>
        <a:bodyPr/>
        <a:lstStyle/>
        <a:p>
          <a:endParaRPr lang="ru-RU"/>
        </a:p>
      </dgm:t>
    </dgm:pt>
    <dgm:pt modelId="{D14F9E0D-4C28-44FB-B031-81ECA55E75D5}">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sz="1800" dirty="0" smtClean="0">
              <a:latin typeface="Times New Roman" pitchFamily="18" charset="0"/>
              <a:cs typeface="Times New Roman" pitchFamily="18" charset="0"/>
            </a:rPr>
            <a:t>Силикатные</a:t>
          </a:r>
          <a:endParaRPr lang="ru-RU" sz="1800" dirty="0">
            <a:latin typeface="Times New Roman" pitchFamily="18" charset="0"/>
            <a:cs typeface="Times New Roman" pitchFamily="18" charset="0"/>
          </a:endParaRPr>
        </a:p>
      </dgm:t>
    </dgm:pt>
    <dgm:pt modelId="{57C1763E-1558-495C-8D8E-3BA5ABC603E1}" type="parTrans" cxnId="{B713D945-BD0A-417D-9F48-326599611A76}">
      <dgm:prSet/>
      <dgm:spPr/>
      <dgm:t>
        <a:bodyPr/>
        <a:lstStyle/>
        <a:p>
          <a:endParaRPr lang="ru-RU"/>
        </a:p>
      </dgm:t>
    </dgm:pt>
    <dgm:pt modelId="{2B005B41-20ED-4099-932C-487B0BC5F821}" type="sibTrans" cxnId="{B713D945-BD0A-417D-9F48-326599611A76}">
      <dgm:prSet/>
      <dgm:spPr/>
      <dgm:t>
        <a:bodyPr/>
        <a:lstStyle/>
        <a:p>
          <a:endParaRPr lang="ru-RU"/>
        </a:p>
      </dgm:t>
    </dgm:pt>
    <dgm:pt modelId="{DF67D431-C3E1-41E7-890A-33445467F53A}">
      <dgm:prSet phldrT="[Текст]"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ru-RU" sz="2000" dirty="0" smtClean="0"/>
            <a:t>Кварцевые</a:t>
          </a:r>
          <a:endParaRPr lang="ru-RU" sz="2000" dirty="0"/>
        </a:p>
      </dgm:t>
    </dgm:pt>
    <dgm:pt modelId="{807EDD96-EE57-4B0D-86F5-CFD624245A99}" type="parTrans" cxnId="{6251DDFF-C327-4530-A2AA-31E05D206ED0}">
      <dgm:prSet/>
      <dgm:spPr/>
      <dgm:t>
        <a:bodyPr/>
        <a:lstStyle/>
        <a:p>
          <a:endParaRPr lang="ru-RU"/>
        </a:p>
      </dgm:t>
    </dgm:pt>
    <dgm:pt modelId="{7443DEB1-7E68-4549-B56A-9EFAE278C495}" type="sibTrans" cxnId="{6251DDFF-C327-4530-A2AA-31E05D206ED0}">
      <dgm:prSet/>
      <dgm:spPr/>
      <dgm:t>
        <a:bodyPr/>
        <a:lstStyle/>
        <a:p>
          <a:endParaRPr lang="ru-RU"/>
        </a:p>
      </dgm:t>
    </dgm:pt>
    <dgm:pt modelId="{9449A281-5EE0-4511-B62C-9074676E3A81}">
      <dgm:prSet phldrT="[Текст]"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u-RU" sz="1800" dirty="0" err="1" smtClean="0">
              <a:latin typeface="Times New Roman" pitchFamily="18" charset="0"/>
              <a:cs typeface="Times New Roman" pitchFamily="18" charset="0"/>
            </a:rPr>
            <a:t>Германатные</a:t>
          </a:r>
          <a:endParaRPr lang="ru-RU" sz="1800" dirty="0">
            <a:latin typeface="Times New Roman" pitchFamily="18" charset="0"/>
            <a:cs typeface="Times New Roman" pitchFamily="18" charset="0"/>
          </a:endParaRPr>
        </a:p>
      </dgm:t>
    </dgm:pt>
    <dgm:pt modelId="{CE8DD023-7CCF-4820-B04D-4902E628D142}" type="parTrans" cxnId="{C2B20694-6D8C-481C-A268-1C3C8DEF3B49}">
      <dgm:prSet/>
      <dgm:spPr/>
      <dgm:t>
        <a:bodyPr/>
        <a:lstStyle/>
        <a:p>
          <a:endParaRPr lang="ru-RU"/>
        </a:p>
      </dgm:t>
    </dgm:pt>
    <dgm:pt modelId="{53DAC844-D15D-4E6E-B0C2-26534373EF34}" type="sibTrans" cxnId="{C2B20694-6D8C-481C-A268-1C3C8DEF3B49}">
      <dgm:prSet/>
      <dgm:spPr/>
      <dgm:t>
        <a:bodyPr/>
        <a:lstStyle/>
        <a:p>
          <a:endParaRPr lang="ru-RU"/>
        </a:p>
      </dgm:t>
    </dgm:pt>
    <dgm:pt modelId="{337C94BB-172F-4BEA-8D50-B94159E7A130}">
      <dgm:prSet phldrT="[Текст]"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ru-RU" sz="1800" dirty="0" smtClean="0">
              <a:latin typeface="Times New Roman" pitchFamily="18" charset="0"/>
              <a:cs typeface="Times New Roman" pitchFamily="18" charset="0"/>
            </a:rPr>
            <a:t>Фосфатные</a:t>
          </a:r>
          <a:endParaRPr lang="ru-RU" sz="1800" dirty="0">
            <a:latin typeface="Times New Roman" pitchFamily="18" charset="0"/>
            <a:cs typeface="Times New Roman" pitchFamily="18" charset="0"/>
          </a:endParaRPr>
        </a:p>
      </dgm:t>
    </dgm:pt>
    <dgm:pt modelId="{BB1F3BCF-15CE-42F3-A4CD-077B94051678}" type="parTrans" cxnId="{DD11EF5C-56AB-4391-B9DC-5C4D1D186C97}">
      <dgm:prSet/>
      <dgm:spPr/>
      <dgm:t>
        <a:bodyPr/>
        <a:lstStyle/>
        <a:p>
          <a:endParaRPr lang="ru-RU"/>
        </a:p>
      </dgm:t>
    </dgm:pt>
    <dgm:pt modelId="{332E617E-E98F-4CAA-A77D-E32CF8FF6C70}" type="sibTrans" cxnId="{DD11EF5C-56AB-4391-B9DC-5C4D1D186C97}">
      <dgm:prSet/>
      <dgm:spPr/>
      <dgm:t>
        <a:bodyPr/>
        <a:lstStyle/>
        <a:p>
          <a:endParaRPr lang="ru-RU"/>
        </a:p>
      </dgm:t>
    </dgm:pt>
    <dgm:pt modelId="{18B096C4-ACDA-4AF0-A313-61B7BAA9B330}">
      <dgm:prSet phldrT="[Текст]"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sz="1800" dirty="0" smtClean="0">
              <a:latin typeface="Times New Roman" pitchFamily="18" charset="0"/>
              <a:cs typeface="Times New Roman" pitchFamily="18" charset="0"/>
            </a:rPr>
            <a:t>Боратные</a:t>
          </a:r>
          <a:endParaRPr lang="ru-RU" sz="1800" dirty="0">
            <a:latin typeface="Times New Roman" pitchFamily="18" charset="0"/>
            <a:cs typeface="Times New Roman" pitchFamily="18" charset="0"/>
          </a:endParaRPr>
        </a:p>
      </dgm:t>
    </dgm:pt>
    <dgm:pt modelId="{CD640058-0CFE-4C75-85EC-62795986F5CD}" type="parTrans" cxnId="{8F8909F6-9927-4561-8F45-F5F85E5DEC69}">
      <dgm:prSet/>
      <dgm:spPr/>
      <dgm:t>
        <a:bodyPr/>
        <a:lstStyle/>
        <a:p>
          <a:endParaRPr lang="ru-RU"/>
        </a:p>
      </dgm:t>
    </dgm:pt>
    <dgm:pt modelId="{0974EEA6-1AEE-48B6-A52C-AB30438E2FFD}" type="sibTrans" cxnId="{8F8909F6-9927-4561-8F45-F5F85E5DEC69}">
      <dgm:prSet/>
      <dgm:spPr/>
      <dgm:t>
        <a:bodyPr/>
        <a:lstStyle/>
        <a:p>
          <a:endParaRPr lang="ru-RU"/>
        </a:p>
      </dgm:t>
    </dgm:pt>
    <dgm:pt modelId="{624AE56E-AEB8-4D6D-8C61-A072A7A2F199}">
      <dgm:prSet phldrT="[Текст]"/>
      <dgm:spPr/>
      <dgm:t>
        <a:bodyPr/>
        <a:lstStyle/>
        <a:p>
          <a:endParaRPr lang="ru-RU" dirty="0"/>
        </a:p>
      </dgm:t>
    </dgm:pt>
    <dgm:pt modelId="{1AA9B47A-1A1D-489F-9697-B5D29A2EF8C8}" type="parTrans" cxnId="{C0F5EDF7-FED5-44D8-8E12-130807B5C301}">
      <dgm:prSet/>
      <dgm:spPr/>
      <dgm:t>
        <a:bodyPr/>
        <a:lstStyle/>
        <a:p>
          <a:endParaRPr lang="ru-RU"/>
        </a:p>
      </dgm:t>
    </dgm:pt>
    <dgm:pt modelId="{B2B0D958-F194-4C0A-824F-1A15111B4F6E}" type="sibTrans" cxnId="{C0F5EDF7-FED5-44D8-8E12-130807B5C301}">
      <dgm:prSet/>
      <dgm:spPr/>
      <dgm:t>
        <a:bodyPr/>
        <a:lstStyle/>
        <a:p>
          <a:endParaRPr lang="ru-RU"/>
        </a:p>
      </dgm:t>
    </dgm:pt>
    <dgm:pt modelId="{F6030004-843C-4C17-B8F4-2DB32E08818D}" type="pres">
      <dgm:prSet presAssocID="{B59A62DA-7897-4B57-8A45-86018D3C3C4B}" presName="cycle" presStyleCnt="0">
        <dgm:presLayoutVars>
          <dgm:chMax val="1"/>
          <dgm:dir/>
          <dgm:animLvl val="ctr"/>
          <dgm:resizeHandles val="exact"/>
        </dgm:presLayoutVars>
      </dgm:prSet>
      <dgm:spPr/>
      <dgm:t>
        <a:bodyPr/>
        <a:lstStyle/>
        <a:p>
          <a:endParaRPr lang="ru-RU"/>
        </a:p>
      </dgm:t>
    </dgm:pt>
    <dgm:pt modelId="{73D56580-88D1-4956-801E-A08542E5D207}" type="pres">
      <dgm:prSet presAssocID="{4C0AB771-5373-4477-88B7-6E028CE9FB56}" presName="centerShape" presStyleLbl="node0" presStyleIdx="0" presStyleCnt="1"/>
      <dgm:spPr/>
      <dgm:t>
        <a:bodyPr/>
        <a:lstStyle/>
        <a:p>
          <a:endParaRPr lang="ru-RU"/>
        </a:p>
      </dgm:t>
    </dgm:pt>
    <dgm:pt modelId="{49B89CE0-4E38-418F-BB98-7856243CAC67}" type="pres">
      <dgm:prSet presAssocID="{57C1763E-1558-495C-8D8E-3BA5ABC603E1}" presName="Name9" presStyleLbl="parChTrans1D2" presStyleIdx="0" presStyleCnt="5"/>
      <dgm:spPr/>
      <dgm:t>
        <a:bodyPr/>
        <a:lstStyle/>
        <a:p>
          <a:endParaRPr lang="ru-RU"/>
        </a:p>
      </dgm:t>
    </dgm:pt>
    <dgm:pt modelId="{EE059624-DD7D-4D97-92E1-E46EB60159C1}" type="pres">
      <dgm:prSet presAssocID="{57C1763E-1558-495C-8D8E-3BA5ABC603E1}" presName="connTx" presStyleLbl="parChTrans1D2" presStyleIdx="0" presStyleCnt="5"/>
      <dgm:spPr/>
      <dgm:t>
        <a:bodyPr/>
        <a:lstStyle/>
        <a:p>
          <a:endParaRPr lang="ru-RU"/>
        </a:p>
      </dgm:t>
    </dgm:pt>
    <dgm:pt modelId="{8AB67C3B-EDB0-45C5-941E-AF1F5D104EA3}" type="pres">
      <dgm:prSet presAssocID="{D14F9E0D-4C28-44FB-B031-81ECA55E75D5}" presName="node" presStyleLbl="node1" presStyleIdx="0" presStyleCnt="5" custScaleX="152746" custRadScaleRad="98986" custRadScaleInc="-4309">
        <dgm:presLayoutVars>
          <dgm:bulletEnabled val="1"/>
        </dgm:presLayoutVars>
      </dgm:prSet>
      <dgm:spPr/>
      <dgm:t>
        <a:bodyPr/>
        <a:lstStyle/>
        <a:p>
          <a:endParaRPr lang="ru-RU"/>
        </a:p>
      </dgm:t>
    </dgm:pt>
    <dgm:pt modelId="{0F1481FE-5C77-44D9-93A0-5F5098877A5E}" type="pres">
      <dgm:prSet presAssocID="{807EDD96-EE57-4B0D-86F5-CFD624245A99}" presName="Name9" presStyleLbl="parChTrans1D2" presStyleIdx="1" presStyleCnt="5"/>
      <dgm:spPr/>
      <dgm:t>
        <a:bodyPr/>
        <a:lstStyle/>
        <a:p>
          <a:endParaRPr lang="ru-RU"/>
        </a:p>
      </dgm:t>
    </dgm:pt>
    <dgm:pt modelId="{8107B727-43D9-4E81-AD97-2C2246BD24B2}" type="pres">
      <dgm:prSet presAssocID="{807EDD96-EE57-4B0D-86F5-CFD624245A99}" presName="connTx" presStyleLbl="parChTrans1D2" presStyleIdx="1" presStyleCnt="5"/>
      <dgm:spPr/>
      <dgm:t>
        <a:bodyPr/>
        <a:lstStyle/>
        <a:p>
          <a:endParaRPr lang="ru-RU"/>
        </a:p>
      </dgm:t>
    </dgm:pt>
    <dgm:pt modelId="{38329319-938F-4532-9E9A-F4D6056109E5}" type="pres">
      <dgm:prSet presAssocID="{DF67D431-C3E1-41E7-890A-33445467F53A}" presName="node" presStyleLbl="node1" presStyleIdx="1" presStyleCnt="5" custScaleX="160921">
        <dgm:presLayoutVars>
          <dgm:bulletEnabled val="1"/>
        </dgm:presLayoutVars>
      </dgm:prSet>
      <dgm:spPr/>
      <dgm:t>
        <a:bodyPr/>
        <a:lstStyle/>
        <a:p>
          <a:endParaRPr lang="ru-RU"/>
        </a:p>
      </dgm:t>
    </dgm:pt>
    <dgm:pt modelId="{97AF8B3A-876E-4C33-8F88-C00B286DCB53}" type="pres">
      <dgm:prSet presAssocID="{CE8DD023-7CCF-4820-B04D-4902E628D142}" presName="Name9" presStyleLbl="parChTrans1D2" presStyleIdx="2" presStyleCnt="5"/>
      <dgm:spPr/>
      <dgm:t>
        <a:bodyPr/>
        <a:lstStyle/>
        <a:p>
          <a:endParaRPr lang="ru-RU"/>
        </a:p>
      </dgm:t>
    </dgm:pt>
    <dgm:pt modelId="{BAC48B5E-F9A5-49A5-B6C4-1603F134C95E}" type="pres">
      <dgm:prSet presAssocID="{CE8DD023-7CCF-4820-B04D-4902E628D142}" presName="connTx" presStyleLbl="parChTrans1D2" presStyleIdx="2" presStyleCnt="5"/>
      <dgm:spPr/>
      <dgm:t>
        <a:bodyPr/>
        <a:lstStyle/>
        <a:p>
          <a:endParaRPr lang="ru-RU"/>
        </a:p>
      </dgm:t>
    </dgm:pt>
    <dgm:pt modelId="{03A61FA9-7C44-4B93-8967-17CF039E923B}" type="pres">
      <dgm:prSet presAssocID="{9449A281-5EE0-4511-B62C-9074676E3A81}" presName="node" presStyleLbl="node1" presStyleIdx="2" presStyleCnt="5" custScaleX="148177">
        <dgm:presLayoutVars>
          <dgm:bulletEnabled val="1"/>
        </dgm:presLayoutVars>
      </dgm:prSet>
      <dgm:spPr/>
      <dgm:t>
        <a:bodyPr/>
        <a:lstStyle/>
        <a:p>
          <a:endParaRPr lang="ru-RU"/>
        </a:p>
      </dgm:t>
    </dgm:pt>
    <dgm:pt modelId="{B34FE036-3851-4271-A175-18E8C846EE85}" type="pres">
      <dgm:prSet presAssocID="{BB1F3BCF-15CE-42F3-A4CD-077B94051678}" presName="Name9" presStyleLbl="parChTrans1D2" presStyleIdx="3" presStyleCnt="5"/>
      <dgm:spPr/>
      <dgm:t>
        <a:bodyPr/>
        <a:lstStyle/>
        <a:p>
          <a:endParaRPr lang="ru-RU"/>
        </a:p>
      </dgm:t>
    </dgm:pt>
    <dgm:pt modelId="{AAE1F268-9337-42EB-8961-01B402172902}" type="pres">
      <dgm:prSet presAssocID="{BB1F3BCF-15CE-42F3-A4CD-077B94051678}" presName="connTx" presStyleLbl="parChTrans1D2" presStyleIdx="3" presStyleCnt="5"/>
      <dgm:spPr/>
      <dgm:t>
        <a:bodyPr/>
        <a:lstStyle/>
        <a:p>
          <a:endParaRPr lang="ru-RU"/>
        </a:p>
      </dgm:t>
    </dgm:pt>
    <dgm:pt modelId="{53434475-742E-45E4-8EF0-1F8E6A3917AF}" type="pres">
      <dgm:prSet presAssocID="{337C94BB-172F-4BEA-8D50-B94159E7A130}" presName="node" presStyleLbl="node1" presStyleIdx="3" presStyleCnt="5" custScaleX="151887">
        <dgm:presLayoutVars>
          <dgm:bulletEnabled val="1"/>
        </dgm:presLayoutVars>
      </dgm:prSet>
      <dgm:spPr/>
      <dgm:t>
        <a:bodyPr/>
        <a:lstStyle/>
        <a:p>
          <a:endParaRPr lang="ru-RU"/>
        </a:p>
      </dgm:t>
    </dgm:pt>
    <dgm:pt modelId="{4D999393-5D3D-4F42-9B4C-0492E6A5156C}" type="pres">
      <dgm:prSet presAssocID="{CD640058-0CFE-4C75-85EC-62795986F5CD}" presName="Name9" presStyleLbl="parChTrans1D2" presStyleIdx="4" presStyleCnt="5"/>
      <dgm:spPr/>
      <dgm:t>
        <a:bodyPr/>
        <a:lstStyle/>
        <a:p>
          <a:endParaRPr lang="ru-RU"/>
        </a:p>
      </dgm:t>
    </dgm:pt>
    <dgm:pt modelId="{9109D7B2-9BC0-42A0-8644-5FEABE839BC9}" type="pres">
      <dgm:prSet presAssocID="{CD640058-0CFE-4C75-85EC-62795986F5CD}" presName="connTx" presStyleLbl="parChTrans1D2" presStyleIdx="4" presStyleCnt="5"/>
      <dgm:spPr/>
      <dgm:t>
        <a:bodyPr/>
        <a:lstStyle/>
        <a:p>
          <a:endParaRPr lang="ru-RU"/>
        </a:p>
      </dgm:t>
    </dgm:pt>
    <dgm:pt modelId="{86A1251E-F026-4F9B-BF7D-04263ADCE798}" type="pres">
      <dgm:prSet presAssocID="{18B096C4-ACDA-4AF0-A313-61B7BAA9B330}" presName="node" presStyleLbl="node1" presStyleIdx="4" presStyleCnt="5" custScaleX="152745" custRadScaleRad="98787" custRadScaleInc="-69">
        <dgm:presLayoutVars>
          <dgm:bulletEnabled val="1"/>
        </dgm:presLayoutVars>
      </dgm:prSet>
      <dgm:spPr/>
      <dgm:t>
        <a:bodyPr/>
        <a:lstStyle/>
        <a:p>
          <a:endParaRPr lang="ru-RU"/>
        </a:p>
      </dgm:t>
    </dgm:pt>
  </dgm:ptLst>
  <dgm:cxnLst>
    <dgm:cxn modelId="{3627AD95-63B2-4253-B7A9-8510C13E13E4}" type="presOf" srcId="{BB1F3BCF-15CE-42F3-A4CD-077B94051678}" destId="{B34FE036-3851-4271-A175-18E8C846EE85}" srcOrd="0" destOrd="0" presId="urn:microsoft.com/office/officeart/2005/8/layout/radial1"/>
    <dgm:cxn modelId="{73EF26CE-8222-4B8A-B0DA-1E3B46A9D08A}" type="presOf" srcId="{BB1F3BCF-15CE-42F3-A4CD-077B94051678}" destId="{AAE1F268-9337-42EB-8961-01B402172902}" srcOrd="1" destOrd="0" presId="urn:microsoft.com/office/officeart/2005/8/layout/radial1"/>
    <dgm:cxn modelId="{3AB5B458-09B6-4FE8-B25E-880EB57E5326}" type="presOf" srcId="{807EDD96-EE57-4B0D-86F5-CFD624245A99}" destId="{8107B727-43D9-4E81-AD97-2C2246BD24B2}" srcOrd="1" destOrd="0" presId="urn:microsoft.com/office/officeart/2005/8/layout/radial1"/>
    <dgm:cxn modelId="{8F8909F6-9927-4561-8F45-F5F85E5DEC69}" srcId="{4C0AB771-5373-4477-88B7-6E028CE9FB56}" destId="{18B096C4-ACDA-4AF0-A313-61B7BAA9B330}" srcOrd="4" destOrd="0" parTransId="{CD640058-0CFE-4C75-85EC-62795986F5CD}" sibTransId="{0974EEA6-1AEE-48B6-A52C-AB30438E2FFD}"/>
    <dgm:cxn modelId="{A54CF239-150C-4CD0-B668-6B71A3F6D3E4}" type="presOf" srcId="{CE8DD023-7CCF-4820-B04D-4902E628D142}" destId="{BAC48B5E-F9A5-49A5-B6C4-1603F134C95E}" srcOrd="1" destOrd="0" presId="urn:microsoft.com/office/officeart/2005/8/layout/radial1"/>
    <dgm:cxn modelId="{8643EA39-C785-48AC-9F1B-F31D51B55177}" type="presOf" srcId="{4C0AB771-5373-4477-88B7-6E028CE9FB56}" destId="{73D56580-88D1-4956-801E-A08542E5D207}" srcOrd="0" destOrd="0" presId="urn:microsoft.com/office/officeart/2005/8/layout/radial1"/>
    <dgm:cxn modelId="{B4B91662-E554-4EEE-9955-6A8315BF342C}" type="presOf" srcId="{807EDD96-EE57-4B0D-86F5-CFD624245A99}" destId="{0F1481FE-5C77-44D9-93A0-5F5098877A5E}" srcOrd="0" destOrd="0" presId="urn:microsoft.com/office/officeart/2005/8/layout/radial1"/>
    <dgm:cxn modelId="{DD11EF5C-56AB-4391-B9DC-5C4D1D186C97}" srcId="{4C0AB771-5373-4477-88B7-6E028CE9FB56}" destId="{337C94BB-172F-4BEA-8D50-B94159E7A130}" srcOrd="3" destOrd="0" parTransId="{BB1F3BCF-15CE-42F3-A4CD-077B94051678}" sibTransId="{332E617E-E98F-4CAA-A77D-E32CF8FF6C70}"/>
    <dgm:cxn modelId="{7F3A9242-8746-4E81-82B4-0270CC417CB9}" type="presOf" srcId="{57C1763E-1558-495C-8D8E-3BA5ABC603E1}" destId="{EE059624-DD7D-4D97-92E1-E46EB60159C1}" srcOrd="1" destOrd="0" presId="urn:microsoft.com/office/officeart/2005/8/layout/radial1"/>
    <dgm:cxn modelId="{CFD3AD6E-5BBC-41C7-A942-5E2DEA4FE65E}" type="presOf" srcId="{DF67D431-C3E1-41E7-890A-33445467F53A}" destId="{38329319-938F-4532-9E9A-F4D6056109E5}" srcOrd="0" destOrd="0" presId="urn:microsoft.com/office/officeart/2005/8/layout/radial1"/>
    <dgm:cxn modelId="{C0F5EDF7-FED5-44D8-8E12-130807B5C301}" srcId="{B59A62DA-7897-4B57-8A45-86018D3C3C4B}" destId="{624AE56E-AEB8-4D6D-8C61-A072A7A2F199}" srcOrd="1" destOrd="0" parTransId="{1AA9B47A-1A1D-489F-9697-B5D29A2EF8C8}" sibTransId="{B2B0D958-F194-4C0A-824F-1A15111B4F6E}"/>
    <dgm:cxn modelId="{5AD16618-AD18-4309-AB6F-BE2128124E74}" type="presOf" srcId="{18B096C4-ACDA-4AF0-A313-61B7BAA9B330}" destId="{86A1251E-F026-4F9B-BF7D-04263ADCE798}" srcOrd="0" destOrd="0" presId="urn:microsoft.com/office/officeart/2005/8/layout/radial1"/>
    <dgm:cxn modelId="{B713D945-BD0A-417D-9F48-326599611A76}" srcId="{4C0AB771-5373-4477-88B7-6E028CE9FB56}" destId="{D14F9E0D-4C28-44FB-B031-81ECA55E75D5}" srcOrd="0" destOrd="0" parTransId="{57C1763E-1558-495C-8D8E-3BA5ABC603E1}" sibTransId="{2B005B41-20ED-4099-932C-487B0BC5F821}"/>
    <dgm:cxn modelId="{A360AB28-8D31-45AC-B05C-C93C1EBDCC7C}" type="presOf" srcId="{CD640058-0CFE-4C75-85EC-62795986F5CD}" destId="{9109D7B2-9BC0-42A0-8644-5FEABE839BC9}" srcOrd="1" destOrd="0" presId="urn:microsoft.com/office/officeart/2005/8/layout/radial1"/>
    <dgm:cxn modelId="{BB229D5E-104D-4A40-B177-3758B620F7AB}" type="presOf" srcId="{CD640058-0CFE-4C75-85EC-62795986F5CD}" destId="{4D999393-5D3D-4F42-9B4C-0492E6A5156C}" srcOrd="0" destOrd="0" presId="urn:microsoft.com/office/officeart/2005/8/layout/radial1"/>
    <dgm:cxn modelId="{8B1729AC-B589-4680-8E9B-537F4E02441B}" type="presOf" srcId="{337C94BB-172F-4BEA-8D50-B94159E7A130}" destId="{53434475-742E-45E4-8EF0-1F8E6A3917AF}" srcOrd="0" destOrd="0" presId="urn:microsoft.com/office/officeart/2005/8/layout/radial1"/>
    <dgm:cxn modelId="{8BCC18A1-47AF-466B-A4C4-AC7D03E89B7A}" srcId="{B59A62DA-7897-4B57-8A45-86018D3C3C4B}" destId="{4C0AB771-5373-4477-88B7-6E028CE9FB56}" srcOrd="0" destOrd="0" parTransId="{51BD8BE7-4DB4-4A5F-B67E-35CB6B6D0894}" sibTransId="{F248F9B5-CACD-477D-A862-34E32B6670F6}"/>
    <dgm:cxn modelId="{37C6E8BF-4875-4D3D-93A9-20DE4FED9A36}" type="presOf" srcId="{9449A281-5EE0-4511-B62C-9074676E3A81}" destId="{03A61FA9-7C44-4B93-8967-17CF039E923B}" srcOrd="0" destOrd="0" presId="urn:microsoft.com/office/officeart/2005/8/layout/radial1"/>
    <dgm:cxn modelId="{4341889C-642E-4963-A50D-F362012C0ED1}" type="presOf" srcId="{CE8DD023-7CCF-4820-B04D-4902E628D142}" destId="{97AF8B3A-876E-4C33-8F88-C00B286DCB53}" srcOrd="0" destOrd="0" presId="urn:microsoft.com/office/officeart/2005/8/layout/radial1"/>
    <dgm:cxn modelId="{7E074BFD-71FA-4E45-91DD-56D777B2C625}" type="presOf" srcId="{57C1763E-1558-495C-8D8E-3BA5ABC603E1}" destId="{49B89CE0-4E38-418F-BB98-7856243CAC67}" srcOrd="0" destOrd="0" presId="urn:microsoft.com/office/officeart/2005/8/layout/radial1"/>
    <dgm:cxn modelId="{55DD43DC-DBDC-4622-9CCD-7B2B165075E6}" type="presOf" srcId="{B59A62DA-7897-4B57-8A45-86018D3C3C4B}" destId="{F6030004-843C-4C17-B8F4-2DB32E08818D}" srcOrd="0" destOrd="0" presId="urn:microsoft.com/office/officeart/2005/8/layout/radial1"/>
    <dgm:cxn modelId="{CD439864-343F-4791-A8BF-4E42049E82FE}" type="presOf" srcId="{D14F9E0D-4C28-44FB-B031-81ECA55E75D5}" destId="{8AB67C3B-EDB0-45C5-941E-AF1F5D104EA3}" srcOrd="0" destOrd="0" presId="urn:microsoft.com/office/officeart/2005/8/layout/radial1"/>
    <dgm:cxn modelId="{6251DDFF-C327-4530-A2AA-31E05D206ED0}" srcId="{4C0AB771-5373-4477-88B7-6E028CE9FB56}" destId="{DF67D431-C3E1-41E7-890A-33445467F53A}" srcOrd="1" destOrd="0" parTransId="{807EDD96-EE57-4B0D-86F5-CFD624245A99}" sibTransId="{7443DEB1-7E68-4549-B56A-9EFAE278C495}"/>
    <dgm:cxn modelId="{C2B20694-6D8C-481C-A268-1C3C8DEF3B49}" srcId="{4C0AB771-5373-4477-88B7-6E028CE9FB56}" destId="{9449A281-5EE0-4511-B62C-9074676E3A81}" srcOrd="2" destOrd="0" parTransId="{CE8DD023-7CCF-4820-B04D-4902E628D142}" sibTransId="{53DAC844-D15D-4E6E-B0C2-26534373EF34}"/>
    <dgm:cxn modelId="{E510A605-A3BD-40BE-9407-FB8841AF060D}" type="presParOf" srcId="{F6030004-843C-4C17-B8F4-2DB32E08818D}" destId="{73D56580-88D1-4956-801E-A08542E5D207}" srcOrd="0" destOrd="0" presId="urn:microsoft.com/office/officeart/2005/8/layout/radial1"/>
    <dgm:cxn modelId="{FB351F97-066B-4E9E-8F5E-16F69B0DF920}" type="presParOf" srcId="{F6030004-843C-4C17-B8F4-2DB32E08818D}" destId="{49B89CE0-4E38-418F-BB98-7856243CAC67}" srcOrd="1" destOrd="0" presId="urn:microsoft.com/office/officeart/2005/8/layout/radial1"/>
    <dgm:cxn modelId="{CCBAE095-E300-450F-BBA2-46015B0FAA3A}" type="presParOf" srcId="{49B89CE0-4E38-418F-BB98-7856243CAC67}" destId="{EE059624-DD7D-4D97-92E1-E46EB60159C1}" srcOrd="0" destOrd="0" presId="urn:microsoft.com/office/officeart/2005/8/layout/radial1"/>
    <dgm:cxn modelId="{B8A7EAA7-65DA-4541-BCFF-503A9F15B237}" type="presParOf" srcId="{F6030004-843C-4C17-B8F4-2DB32E08818D}" destId="{8AB67C3B-EDB0-45C5-941E-AF1F5D104EA3}" srcOrd="2" destOrd="0" presId="urn:microsoft.com/office/officeart/2005/8/layout/radial1"/>
    <dgm:cxn modelId="{CC6A4D3C-520B-4A3E-9A24-56685210138C}" type="presParOf" srcId="{F6030004-843C-4C17-B8F4-2DB32E08818D}" destId="{0F1481FE-5C77-44D9-93A0-5F5098877A5E}" srcOrd="3" destOrd="0" presId="urn:microsoft.com/office/officeart/2005/8/layout/radial1"/>
    <dgm:cxn modelId="{B5FE6CB9-1DB6-4709-A054-FB86A4749C29}" type="presParOf" srcId="{0F1481FE-5C77-44D9-93A0-5F5098877A5E}" destId="{8107B727-43D9-4E81-AD97-2C2246BD24B2}" srcOrd="0" destOrd="0" presId="urn:microsoft.com/office/officeart/2005/8/layout/radial1"/>
    <dgm:cxn modelId="{8B6D6649-786B-43EA-A564-12EAB1ADD98C}" type="presParOf" srcId="{F6030004-843C-4C17-B8F4-2DB32E08818D}" destId="{38329319-938F-4532-9E9A-F4D6056109E5}" srcOrd="4" destOrd="0" presId="urn:microsoft.com/office/officeart/2005/8/layout/radial1"/>
    <dgm:cxn modelId="{015A7FEC-36DA-4491-B003-FC5A9E4ACC66}" type="presParOf" srcId="{F6030004-843C-4C17-B8F4-2DB32E08818D}" destId="{97AF8B3A-876E-4C33-8F88-C00B286DCB53}" srcOrd="5" destOrd="0" presId="urn:microsoft.com/office/officeart/2005/8/layout/radial1"/>
    <dgm:cxn modelId="{AEC6B643-5E63-4A48-ADA7-59CDA82D7660}" type="presParOf" srcId="{97AF8B3A-876E-4C33-8F88-C00B286DCB53}" destId="{BAC48B5E-F9A5-49A5-B6C4-1603F134C95E}" srcOrd="0" destOrd="0" presId="urn:microsoft.com/office/officeart/2005/8/layout/radial1"/>
    <dgm:cxn modelId="{97E39062-F49A-438B-B604-A910162EE8F8}" type="presParOf" srcId="{F6030004-843C-4C17-B8F4-2DB32E08818D}" destId="{03A61FA9-7C44-4B93-8967-17CF039E923B}" srcOrd="6" destOrd="0" presId="urn:microsoft.com/office/officeart/2005/8/layout/radial1"/>
    <dgm:cxn modelId="{AD702B3F-7077-4493-AD48-0DE3801C7797}" type="presParOf" srcId="{F6030004-843C-4C17-B8F4-2DB32E08818D}" destId="{B34FE036-3851-4271-A175-18E8C846EE85}" srcOrd="7" destOrd="0" presId="urn:microsoft.com/office/officeart/2005/8/layout/radial1"/>
    <dgm:cxn modelId="{1A771025-3A5F-4E3C-8B36-EE0326DBE364}" type="presParOf" srcId="{B34FE036-3851-4271-A175-18E8C846EE85}" destId="{AAE1F268-9337-42EB-8961-01B402172902}" srcOrd="0" destOrd="0" presId="urn:microsoft.com/office/officeart/2005/8/layout/radial1"/>
    <dgm:cxn modelId="{A39E6209-141D-4CCD-8A81-7CD1EB233C33}" type="presParOf" srcId="{F6030004-843C-4C17-B8F4-2DB32E08818D}" destId="{53434475-742E-45E4-8EF0-1F8E6A3917AF}" srcOrd="8" destOrd="0" presId="urn:microsoft.com/office/officeart/2005/8/layout/radial1"/>
    <dgm:cxn modelId="{0EB88587-3811-43B4-84A5-BD4A0CE101A8}" type="presParOf" srcId="{F6030004-843C-4C17-B8F4-2DB32E08818D}" destId="{4D999393-5D3D-4F42-9B4C-0492E6A5156C}" srcOrd="9" destOrd="0" presId="urn:microsoft.com/office/officeart/2005/8/layout/radial1"/>
    <dgm:cxn modelId="{3BEB1EE4-88E5-4893-AEC0-14A0D2EE88A2}" type="presParOf" srcId="{4D999393-5D3D-4F42-9B4C-0492E6A5156C}" destId="{9109D7B2-9BC0-42A0-8644-5FEABE839BC9}" srcOrd="0" destOrd="0" presId="urn:microsoft.com/office/officeart/2005/8/layout/radial1"/>
    <dgm:cxn modelId="{B8D3DF08-4E1B-46D4-BCE9-EC766A6CD6B4}" type="presParOf" srcId="{F6030004-843C-4C17-B8F4-2DB32E08818D}" destId="{86A1251E-F026-4F9B-BF7D-04263ADCE798}" srcOrd="10" destOrd="0" presId="urn:microsoft.com/office/officeart/2005/8/layout/radial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75A39A-D04B-4A26-A6C1-529582FF601C}" type="datetimeFigureOut">
              <a:rPr lang="ru-RU" smtClean="0"/>
              <a:pPr/>
              <a:t>09.12.2012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A3FF5-1142-4768-9645-A670FD146E0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285861"/>
            <a:ext cx="7772400" cy="1214446"/>
          </a:xfrm>
        </p:spPr>
        <p:txBody>
          <a:bodyPr/>
          <a:lstStyle>
            <a:lvl1pPr>
              <a:defRPr>
                <a:solidFill>
                  <a:srgbClr val="D60093"/>
                </a:solidFill>
              </a:defRPr>
            </a:lvl1pPr>
          </a:lstStyle>
          <a:p>
            <a:r>
              <a:rPr lang="ru-RU" smtClean="0"/>
              <a:t>Образец заголовка</a:t>
            </a:r>
            <a:endParaRPr lang="ru-RU" dirty="0"/>
          </a:p>
        </p:txBody>
      </p:sp>
      <p:sp>
        <p:nvSpPr>
          <p:cNvPr id="3" name="Subtitle 2"/>
          <p:cNvSpPr>
            <a:spLocks noGrp="1"/>
          </p:cNvSpPr>
          <p:nvPr>
            <p:ph type="subTitle" idx="1"/>
          </p:nvPr>
        </p:nvSpPr>
        <p:spPr>
          <a:xfrm>
            <a:off x="1357290" y="3571876"/>
            <a:ext cx="6400800" cy="1752600"/>
          </a:xfrm>
        </p:spPr>
        <p:txBody>
          <a:bodyPr/>
          <a:lstStyle>
            <a:lvl1pPr marL="0" indent="0" algn="ctr">
              <a:buNone/>
              <a:defRPr>
                <a:solidFill>
                  <a:srgbClr val="0099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p>
            <a:fld id="{26EECB78-09D0-4BEF-BBCC-7C71EAC5E3AD}" type="datetimeFigureOut">
              <a:rPr lang="ru-RU" smtClean="0"/>
              <a:pPr/>
              <a:t>09.12.2012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26BA-FE90-4795-AAAA-69635F0B8A8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26EECB78-09D0-4BEF-BBCC-7C71EAC5E3AD}" type="datetimeFigureOut">
              <a:rPr lang="ru-RU" smtClean="0"/>
              <a:pPr/>
              <a:t>09.12.2012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26BA-FE90-4795-AAAA-69635F0B8A8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26EECB78-09D0-4BEF-BBCC-7C71EAC5E3AD}" type="datetimeFigureOut">
              <a:rPr lang="ru-RU" smtClean="0"/>
              <a:pPr/>
              <a:t>09.12.2012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26BA-FE90-4795-AAAA-69635F0B8A8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26EECB78-09D0-4BEF-BBCC-7C71EAC5E3AD}" type="datetimeFigureOut">
              <a:rPr lang="ru-RU" smtClean="0"/>
              <a:pPr/>
              <a:t>09.12.2012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26BA-FE90-4795-AAAA-69635F0B8A8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99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EECB78-09D0-4BEF-BBCC-7C71EAC5E3AD}" type="datetimeFigureOut">
              <a:rPr lang="ru-RU" smtClean="0"/>
              <a:pPr/>
              <a:t>09.12.2012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9826BA-FE90-4795-AAAA-69635F0B8A8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642910" y="1600200"/>
            <a:ext cx="38528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38528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26EECB78-09D0-4BEF-BBCC-7C71EAC5E3AD}" type="datetimeFigureOut">
              <a:rPr lang="ru-RU" smtClean="0"/>
              <a:pPr/>
              <a:t>09.12.2012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9826BA-FE90-4795-AAAA-69635F0B8A8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642910" y="1535113"/>
            <a:ext cx="38544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42910" y="2174875"/>
            <a:ext cx="38544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38560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385606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Date Placeholder 6"/>
          <p:cNvSpPr>
            <a:spLocks noGrp="1"/>
          </p:cNvSpPr>
          <p:nvPr>
            <p:ph type="dt" sz="half" idx="10"/>
          </p:nvPr>
        </p:nvSpPr>
        <p:spPr/>
        <p:txBody>
          <a:bodyPr/>
          <a:lstStyle/>
          <a:p>
            <a:fld id="{26EECB78-09D0-4BEF-BBCC-7C71EAC5E3AD}" type="datetimeFigureOut">
              <a:rPr lang="ru-RU" smtClean="0"/>
              <a:pPr/>
              <a:t>09.12.2012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09826BA-FE90-4795-AAAA-69635F0B8A8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42910" y="357166"/>
            <a:ext cx="7929618" cy="1143000"/>
          </a:xfrm>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26EECB78-09D0-4BEF-BBCC-7C71EAC5E3AD}" type="datetimeFigureOut">
              <a:rPr lang="ru-RU" smtClean="0"/>
              <a:pPr/>
              <a:t>09.12.2012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09826BA-FE90-4795-AAAA-69635F0B8A8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ECB78-09D0-4BEF-BBCC-7C71EAC5E3AD}" type="datetimeFigureOut">
              <a:rPr lang="ru-RU" smtClean="0"/>
              <a:pPr/>
              <a:t>09.12.2012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09826BA-FE90-4795-AAAA-69635F0B8A8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2822603" cy="720744"/>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714356"/>
            <a:ext cx="4926040" cy="54118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Text Placeholder 3"/>
          <p:cNvSpPr>
            <a:spLocks noGrp="1"/>
          </p:cNvSpPr>
          <p:nvPr>
            <p:ph type="body" sz="half" idx="2"/>
          </p:nvPr>
        </p:nvSpPr>
        <p:spPr>
          <a:xfrm>
            <a:off x="642910" y="1500174"/>
            <a:ext cx="2822603" cy="4625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EECB78-09D0-4BEF-BBCC-7C71EAC5E3AD}" type="datetimeFigureOut">
              <a:rPr lang="ru-RU" smtClean="0"/>
              <a:pPr/>
              <a:t>09.12.2012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9826BA-FE90-4795-AAAA-69635F0B8A8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857231"/>
            <a:ext cx="5486400" cy="38703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99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EECB78-09D0-4BEF-BBCC-7C71EAC5E3AD}" type="datetimeFigureOut">
              <a:rPr lang="ru-RU" smtClean="0"/>
              <a:pPr/>
              <a:t>09.12.2012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9826BA-FE90-4795-AAAA-69635F0B8A8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10" y="274638"/>
            <a:ext cx="7929618"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3" name="Text Placeholder 2"/>
          <p:cNvSpPr>
            <a:spLocks noGrp="1"/>
          </p:cNvSpPr>
          <p:nvPr>
            <p:ph type="body" idx="1"/>
          </p:nvPr>
        </p:nvSpPr>
        <p:spPr>
          <a:xfrm>
            <a:off x="642910" y="1600200"/>
            <a:ext cx="785818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ECB78-09D0-4BEF-BBCC-7C71EAC5E3AD}" type="datetimeFigureOut">
              <a:rPr lang="ru-RU" smtClean="0"/>
              <a:pPr/>
              <a:t>09.12.2012</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826BA-FE90-4795-AAAA-69635F0B8A8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D6009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ru-RU" dirty="0" smtClean="0">
                <a:latin typeface="Times New Roman" pitchFamily="18" charset="0"/>
                <a:cs typeface="Times New Roman" pitchFamily="18" charset="0"/>
              </a:rPr>
              <a:t>История появления стекла и все сведения о нем</a:t>
            </a:r>
            <a:endParaRPr lang="ru-RU" dirty="0">
              <a:latin typeface="Times New Roman" pitchFamily="18" charset="0"/>
              <a:cs typeface="Times New Roman" pitchFamily="18" charset="0"/>
            </a:endParaRPr>
          </a:p>
        </p:txBody>
      </p:sp>
      <p:sp>
        <p:nvSpPr>
          <p:cNvPr id="3" name="Subtitle 2"/>
          <p:cNvSpPr>
            <a:spLocks noGrp="1"/>
          </p:cNvSpPr>
          <p:nvPr>
            <p:ph type="subTitle" idx="1"/>
          </p:nvPr>
        </p:nvSpPr>
        <p:spPr>
          <a:xfrm>
            <a:off x="1357290" y="3571876"/>
            <a:ext cx="6400800" cy="2214578"/>
          </a:xfrm>
        </p:spPr>
        <p:txBody>
          <a:bodyPr>
            <a:normAutofit lnSpcReduction="10000"/>
          </a:bodyPr>
          <a:lstStyle/>
          <a:p>
            <a:r>
              <a:rPr lang="ru-RU" sz="1800" i="1" dirty="0" smtClean="0">
                <a:latin typeface="Times New Roman" pitchFamily="18" charset="0"/>
                <a:cs typeface="Times New Roman" pitchFamily="18" charset="0"/>
              </a:rPr>
              <a:t>Цель:</a:t>
            </a:r>
          </a:p>
          <a:p>
            <a:pPr marL="457200" indent="-457200" algn="l"/>
            <a:r>
              <a:rPr lang="ru-RU" sz="1800" i="1" dirty="0" smtClean="0">
                <a:latin typeface="Times New Roman" pitchFamily="18" charset="0"/>
                <a:cs typeface="Times New Roman" pitchFamily="18" charset="0"/>
              </a:rPr>
              <a:t>1.Узнать о теории происхождения стекла.</a:t>
            </a:r>
          </a:p>
          <a:p>
            <a:pPr marL="457200" indent="-457200" algn="l"/>
            <a:r>
              <a:rPr lang="ru-RU" sz="1800" i="1" dirty="0" smtClean="0">
                <a:latin typeface="Times New Roman" pitchFamily="18" charset="0"/>
                <a:cs typeface="Times New Roman" pitchFamily="18" charset="0"/>
              </a:rPr>
              <a:t>2..Изучить состав стекла.</a:t>
            </a:r>
          </a:p>
          <a:p>
            <a:pPr marL="457200" indent="-457200" algn="l"/>
            <a:r>
              <a:rPr lang="ru-RU" sz="1800" i="1" dirty="0" smtClean="0">
                <a:latin typeface="Times New Roman" pitchFamily="18" charset="0"/>
                <a:cs typeface="Times New Roman" pitchFamily="18" charset="0"/>
              </a:rPr>
              <a:t>3.Ознакомиться со свойствами.</a:t>
            </a:r>
          </a:p>
          <a:p>
            <a:pPr marL="457200" indent="-457200" algn="l"/>
            <a:r>
              <a:rPr lang="ru-RU" sz="1800" i="1" dirty="0" smtClean="0">
                <a:latin typeface="Times New Roman" pitchFamily="18" charset="0"/>
                <a:cs typeface="Times New Roman" pitchFamily="18" charset="0"/>
              </a:rPr>
              <a:t>4.Рассмотреть основные виды стекла.</a:t>
            </a:r>
          </a:p>
          <a:p>
            <a:pPr marL="457200" indent="-457200" algn="l"/>
            <a:r>
              <a:rPr lang="ru-RU" sz="1800" i="1" dirty="0" smtClean="0">
                <a:latin typeface="Times New Roman" pitchFamily="18" charset="0"/>
                <a:cs typeface="Times New Roman" pitchFamily="18" charset="0"/>
              </a:rPr>
              <a:t>5.Закрепление знаний по теме: «Неметаллические элементы и их соединения</a:t>
            </a:r>
          </a:p>
          <a:p>
            <a:pPr marL="457200" indent="-457200" algn="l"/>
            <a:endParaRPr lang="ru-RU" sz="1800" dirty="0" smtClean="0">
              <a:latin typeface="Times New Roman" pitchFamily="18" charset="0"/>
              <a:cs typeface="Times New Roman" pitchFamily="18" charset="0"/>
            </a:endParaRPr>
          </a:p>
          <a:p>
            <a:pPr marL="457200" indent="-457200" algn="l"/>
            <a:endParaRPr lang="ru-RU" sz="1800" dirty="0" smtClean="0">
              <a:latin typeface="Times New Roman" pitchFamily="18" charset="0"/>
              <a:cs typeface="Times New Roman" pitchFamily="18" charset="0"/>
            </a:endParaRPr>
          </a:p>
          <a:p>
            <a:pPr marL="457200" indent="-457200" algn="l"/>
            <a:endParaRPr lang="ru-RU" sz="1800" dirty="0" smtClean="0">
              <a:latin typeface="Times New Roman" pitchFamily="18" charset="0"/>
              <a:cs typeface="Times New Roman" pitchFamily="18" charset="0"/>
            </a:endParaRPr>
          </a:p>
          <a:p>
            <a:pPr marL="457200" indent="-457200" algn="l"/>
            <a:endParaRPr lang="ru-RU" sz="2000" dirty="0" smtClean="0">
              <a:latin typeface="Times New Roman" pitchFamily="18" charset="0"/>
              <a:cs typeface="Times New Roman" pitchFamily="18" charset="0"/>
            </a:endParaRPr>
          </a:p>
          <a:p>
            <a:pPr marL="457200" indent="-457200" algn="l"/>
            <a:endParaRPr lang="ru-RU" sz="2000" dirty="0" smtClean="0">
              <a:latin typeface="Times New Roman" pitchFamily="18" charset="0"/>
              <a:cs typeface="Times New Roman" pitchFamily="18" charset="0"/>
            </a:endParaRPr>
          </a:p>
          <a:p>
            <a:pPr marL="457200" indent="-457200" algn="l"/>
            <a:endParaRPr lang="ru-RU" sz="2000" dirty="0" smtClean="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1000"/>
                                        <p:tgtEl>
                                          <p:spTgt spid="3">
                                            <p:txEl>
                                              <p:pRg st="0" end="0"/>
                                            </p:txEl>
                                          </p:spTgt>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1000"/>
                                        <p:tgtEl>
                                          <p:spTgt spid="3">
                                            <p:txEl>
                                              <p:pRg st="1" end="1"/>
                                            </p:txEl>
                                          </p:spTgt>
                                        </p:tgtEl>
                                      </p:cBhvr>
                                    </p:animEffect>
                                  </p:childTnLst>
                                </p:cTn>
                              </p:par>
                            </p:childTnLst>
                          </p:cTn>
                        </p:par>
                        <p:par>
                          <p:cTn id="19" fill="hold">
                            <p:stCondLst>
                              <p:cond delay="30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1000"/>
                                        <p:tgtEl>
                                          <p:spTgt spid="3">
                                            <p:txEl>
                                              <p:pRg st="2" end="2"/>
                                            </p:txEl>
                                          </p:spTgt>
                                        </p:tgtEl>
                                      </p:cBhvr>
                                    </p:animEffect>
                                  </p:childTnLst>
                                </p:cTn>
                              </p:par>
                            </p:childTnLst>
                          </p:cTn>
                        </p:par>
                        <p:par>
                          <p:cTn id="23" fill="hold">
                            <p:stCondLst>
                              <p:cond delay="4000"/>
                            </p:stCondLst>
                            <p:childTnLst>
                              <p:par>
                                <p:cTn id="24" presetID="2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1000"/>
                                        <p:tgtEl>
                                          <p:spTgt spid="3">
                                            <p:txEl>
                                              <p:pRg st="3" end="3"/>
                                            </p:txEl>
                                          </p:spTgt>
                                        </p:tgtEl>
                                      </p:cBhvr>
                                    </p:animEffect>
                                  </p:childTnLst>
                                </p:cTn>
                              </p:par>
                            </p:childTnLst>
                          </p:cTn>
                        </p:par>
                        <p:par>
                          <p:cTn id="27" fill="hold">
                            <p:stCondLst>
                              <p:cond delay="5000"/>
                            </p:stCondLst>
                            <p:childTnLst>
                              <p:par>
                                <p:cTn id="28" presetID="22" presetClass="entr" presetSubtype="4"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1000"/>
                                        <p:tgtEl>
                                          <p:spTgt spid="3">
                                            <p:txEl>
                                              <p:pRg st="4" end="4"/>
                                            </p:txEl>
                                          </p:spTgt>
                                        </p:tgtEl>
                                      </p:cBhvr>
                                    </p:animEffect>
                                  </p:childTnLst>
                                </p:cTn>
                              </p:par>
                            </p:childTnLst>
                          </p:cTn>
                        </p:par>
                        <p:par>
                          <p:cTn id="31" fill="hold">
                            <p:stCondLst>
                              <p:cond delay="6000"/>
                            </p:stCondLst>
                            <p:childTnLst>
                              <p:par>
                                <p:cTn id="32" presetID="22" presetClass="entr" presetSubtype="4"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Применение </a:t>
            </a:r>
            <a:endParaRPr lang="ru-RU" dirty="0"/>
          </a:p>
        </p:txBody>
      </p:sp>
      <p:pic>
        <p:nvPicPr>
          <p:cNvPr id="20486" name="Picture 6" descr="http://im0-tub-ua.yandex.net/i?id=359673260-61-72&amp;n=21"/>
          <p:cNvPicPr>
            <a:picLocks noChangeAspect="1" noChangeArrowheads="1"/>
          </p:cNvPicPr>
          <p:nvPr/>
        </p:nvPicPr>
        <p:blipFill>
          <a:blip r:embed="rId2"/>
          <a:srcRect/>
          <a:stretch>
            <a:fillRect/>
          </a:stretch>
        </p:blipFill>
        <p:spPr bwMode="auto">
          <a:xfrm>
            <a:off x="3571868" y="1500174"/>
            <a:ext cx="1919999" cy="1440000"/>
          </a:xfrm>
          <a:prstGeom prst="rect">
            <a:avLst/>
          </a:prstGeom>
          <a:noFill/>
        </p:spPr>
      </p:pic>
      <p:pic>
        <p:nvPicPr>
          <p:cNvPr id="20490" name="Picture 10" descr="http://im6-tub-ua.yandex.net/i?id=346756571-29-72&amp;n=21"/>
          <p:cNvPicPr>
            <a:picLocks noChangeAspect="1" noChangeArrowheads="1"/>
          </p:cNvPicPr>
          <p:nvPr/>
        </p:nvPicPr>
        <p:blipFill>
          <a:blip r:embed="rId3"/>
          <a:srcRect/>
          <a:stretch>
            <a:fillRect/>
          </a:stretch>
        </p:blipFill>
        <p:spPr bwMode="auto">
          <a:xfrm>
            <a:off x="1285852" y="3571876"/>
            <a:ext cx="1056000" cy="1584000"/>
          </a:xfrm>
          <a:prstGeom prst="rect">
            <a:avLst/>
          </a:prstGeom>
          <a:noFill/>
        </p:spPr>
      </p:pic>
      <p:pic>
        <p:nvPicPr>
          <p:cNvPr id="20492" name="Picture 12" descr="http://im4-tub-ua.yandex.net/i?id=342494513-03-72&amp;n=21"/>
          <p:cNvPicPr>
            <a:picLocks noChangeAspect="1" noChangeArrowheads="1"/>
          </p:cNvPicPr>
          <p:nvPr/>
        </p:nvPicPr>
        <p:blipFill>
          <a:blip r:embed="rId4"/>
          <a:srcRect/>
          <a:stretch>
            <a:fillRect/>
          </a:stretch>
        </p:blipFill>
        <p:spPr bwMode="auto">
          <a:xfrm>
            <a:off x="6072198" y="1500174"/>
            <a:ext cx="2160000" cy="1440000"/>
          </a:xfrm>
          <a:prstGeom prst="rect">
            <a:avLst/>
          </a:prstGeom>
          <a:noFill/>
        </p:spPr>
      </p:pic>
      <p:pic>
        <p:nvPicPr>
          <p:cNvPr id="20494" name="Picture 14" descr="http://im8-tub-ua.yandex.net/i?id=75395737-70-72&amp;n=21"/>
          <p:cNvPicPr>
            <a:picLocks noChangeAspect="1" noChangeArrowheads="1"/>
          </p:cNvPicPr>
          <p:nvPr/>
        </p:nvPicPr>
        <p:blipFill>
          <a:blip r:embed="rId5"/>
          <a:srcRect/>
          <a:stretch>
            <a:fillRect/>
          </a:stretch>
        </p:blipFill>
        <p:spPr bwMode="auto">
          <a:xfrm>
            <a:off x="4857752" y="3571876"/>
            <a:ext cx="1276800" cy="1440000"/>
          </a:xfrm>
          <a:prstGeom prst="rect">
            <a:avLst/>
          </a:prstGeom>
          <a:noFill/>
        </p:spPr>
      </p:pic>
      <p:pic>
        <p:nvPicPr>
          <p:cNvPr id="20496" name="Picture 16" descr="http://im5-tub-ua.yandex.net/i?id=611437000-25-72&amp;n=21"/>
          <p:cNvPicPr>
            <a:picLocks noChangeAspect="1" noChangeArrowheads="1"/>
          </p:cNvPicPr>
          <p:nvPr/>
        </p:nvPicPr>
        <p:blipFill>
          <a:blip r:embed="rId6"/>
          <a:srcRect/>
          <a:stretch>
            <a:fillRect/>
          </a:stretch>
        </p:blipFill>
        <p:spPr bwMode="auto">
          <a:xfrm>
            <a:off x="3071802" y="3571876"/>
            <a:ext cx="1084800" cy="1440000"/>
          </a:xfrm>
          <a:prstGeom prst="rect">
            <a:avLst/>
          </a:prstGeom>
          <a:noFill/>
        </p:spPr>
      </p:pic>
      <p:pic>
        <p:nvPicPr>
          <p:cNvPr id="20498" name="Picture 18" descr="http://im7-tub-ua.yandex.net/i?id=386125021-24-72&amp;n=21"/>
          <p:cNvPicPr>
            <a:picLocks noChangeAspect="1" noChangeArrowheads="1"/>
          </p:cNvPicPr>
          <p:nvPr/>
        </p:nvPicPr>
        <p:blipFill>
          <a:blip r:embed="rId7"/>
          <a:srcRect/>
          <a:stretch>
            <a:fillRect/>
          </a:stretch>
        </p:blipFill>
        <p:spPr bwMode="auto">
          <a:xfrm>
            <a:off x="1071538" y="1500174"/>
            <a:ext cx="2073600" cy="1440000"/>
          </a:xfrm>
          <a:prstGeom prst="rect">
            <a:avLst/>
          </a:prstGeom>
          <a:noFill/>
        </p:spPr>
      </p:pic>
      <p:pic>
        <p:nvPicPr>
          <p:cNvPr id="20500" name="Picture 20" descr="http://im3-tub-ua.yandex.net/i?id=93277154-66-72&amp;n=21"/>
          <p:cNvPicPr>
            <a:picLocks noChangeAspect="1" noChangeArrowheads="1"/>
          </p:cNvPicPr>
          <p:nvPr/>
        </p:nvPicPr>
        <p:blipFill>
          <a:blip r:embed="rId8"/>
          <a:srcRect/>
          <a:stretch>
            <a:fillRect/>
          </a:stretch>
        </p:blipFill>
        <p:spPr bwMode="auto">
          <a:xfrm>
            <a:off x="6572264" y="3571876"/>
            <a:ext cx="1714512" cy="1440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1" presetClass="entr" presetSubtype="0" fill="hold" nodeType="afterEffect">
                                  <p:stCondLst>
                                    <p:cond delay="0"/>
                                  </p:stCondLst>
                                  <p:childTnLst>
                                    <p:set>
                                      <p:cBhvr>
                                        <p:cTn id="13" dur="1" fill="hold">
                                          <p:stCondLst>
                                            <p:cond delay="0"/>
                                          </p:stCondLst>
                                        </p:cTn>
                                        <p:tgtEl>
                                          <p:spTgt spid="20498"/>
                                        </p:tgtEl>
                                        <p:attrNameLst>
                                          <p:attrName>style.visibility</p:attrName>
                                        </p:attrNameLst>
                                      </p:cBhvr>
                                      <p:to>
                                        <p:strVal val="visible"/>
                                      </p:to>
                                    </p:set>
                                    <p:animEffect transition="in" filter="fade">
                                      <p:cBhvr>
                                        <p:cTn id="14" dur="385" decel="100000"/>
                                        <p:tgtEl>
                                          <p:spTgt spid="20498"/>
                                        </p:tgtEl>
                                      </p:cBhvr>
                                    </p:animEffect>
                                    <p:animScale>
                                      <p:cBhvr>
                                        <p:cTn id="15" dur="385" decel="100000"/>
                                        <p:tgtEl>
                                          <p:spTgt spid="20498"/>
                                        </p:tgtEl>
                                      </p:cBhvr>
                                      <p:from x="10000" y="10000"/>
                                      <p:to x="200000" y="450000"/>
                                    </p:animScale>
                                    <p:animScale>
                                      <p:cBhvr>
                                        <p:cTn id="16" dur="615" accel="100000" fill="hold">
                                          <p:stCondLst>
                                            <p:cond delay="385"/>
                                          </p:stCondLst>
                                        </p:cTn>
                                        <p:tgtEl>
                                          <p:spTgt spid="20498"/>
                                        </p:tgtEl>
                                      </p:cBhvr>
                                      <p:from x="200000" y="450000"/>
                                      <p:to x="100000" y="100000"/>
                                    </p:animScale>
                                    <p:set>
                                      <p:cBhvr>
                                        <p:cTn id="17" dur="385" fill="hold"/>
                                        <p:tgtEl>
                                          <p:spTgt spid="20498"/>
                                        </p:tgtEl>
                                        <p:attrNameLst>
                                          <p:attrName>ppt_x</p:attrName>
                                        </p:attrNameLst>
                                      </p:cBhvr>
                                      <p:to>
                                        <p:strVal val="(0.5)"/>
                                      </p:to>
                                    </p:set>
                                    <p:anim from="(0.5)" to="(#ppt_x)" calcmode="lin" valueType="num">
                                      <p:cBhvr>
                                        <p:cTn id="18" dur="615" accel="100000" fill="hold">
                                          <p:stCondLst>
                                            <p:cond delay="385"/>
                                          </p:stCondLst>
                                        </p:cTn>
                                        <p:tgtEl>
                                          <p:spTgt spid="20498"/>
                                        </p:tgtEl>
                                        <p:attrNameLst>
                                          <p:attrName>ppt_x</p:attrName>
                                        </p:attrNameLst>
                                      </p:cBhvr>
                                    </p:anim>
                                    <p:set>
                                      <p:cBhvr>
                                        <p:cTn id="19" dur="385" fill="hold"/>
                                        <p:tgtEl>
                                          <p:spTgt spid="20498"/>
                                        </p:tgtEl>
                                        <p:attrNameLst>
                                          <p:attrName>ppt_y</p:attrName>
                                        </p:attrNameLst>
                                      </p:cBhvr>
                                      <p:to>
                                        <p:strVal val="(#ppt_y+0.4)"/>
                                      </p:to>
                                    </p:set>
                                    <p:anim from="(#ppt_y+0.4)" to="(#ppt_y)" calcmode="lin" valueType="num">
                                      <p:cBhvr>
                                        <p:cTn id="20" dur="615" accel="100000" fill="hold">
                                          <p:stCondLst>
                                            <p:cond delay="385"/>
                                          </p:stCondLst>
                                        </p:cTn>
                                        <p:tgtEl>
                                          <p:spTgt spid="20498"/>
                                        </p:tgtEl>
                                        <p:attrNameLst>
                                          <p:attrName>ppt_y</p:attrName>
                                        </p:attrNameLst>
                                      </p:cBhvr>
                                    </p:anim>
                                  </p:childTnLst>
                                </p:cTn>
                              </p:par>
                            </p:childTnLst>
                          </p:cTn>
                        </p:par>
                        <p:par>
                          <p:cTn id="21" fill="hold">
                            <p:stCondLst>
                              <p:cond delay="2000"/>
                            </p:stCondLst>
                            <p:childTnLst>
                              <p:par>
                                <p:cTn id="22" presetID="51" presetClass="entr" presetSubtype="0" fill="hold" nodeType="afterEffect">
                                  <p:stCondLst>
                                    <p:cond delay="0"/>
                                  </p:stCondLst>
                                  <p:childTnLst>
                                    <p:set>
                                      <p:cBhvr>
                                        <p:cTn id="23" dur="1" fill="hold">
                                          <p:stCondLst>
                                            <p:cond delay="0"/>
                                          </p:stCondLst>
                                        </p:cTn>
                                        <p:tgtEl>
                                          <p:spTgt spid="20486"/>
                                        </p:tgtEl>
                                        <p:attrNameLst>
                                          <p:attrName>style.visibility</p:attrName>
                                        </p:attrNameLst>
                                      </p:cBhvr>
                                      <p:to>
                                        <p:strVal val="visible"/>
                                      </p:to>
                                    </p:set>
                                    <p:animEffect transition="in" filter="fade">
                                      <p:cBhvr>
                                        <p:cTn id="24" dur="385" decel="100000"/>
                                        <p:tgtEl>
                                          <p:spTgt spid="20486"/>
                                        </p:tgtEl>
                                      </p:cBhvr>
                                    </p:animEffect>
                                    <p:animScale>
                                      <p:cBhvr>
                                        <p:cTn id="25" dur="385" decel="100000"/>
                                        <p:tgtEl>
                                          <p:spTgt spid="20486"/>
                                        </p:tgtEl>
                                      </p:cBhvr>
                                      <p:from x="10000" y="10000"/>
                                      <p:to x="200000" y="450000"/>
                                    </p:animScale>
                                    <p:animScale>
                                      <p:cBhvr>
                                        <p:cTn id="26" dur="615" accel="100000" fill="hold">
                                          <p:stCondLst>
                                            <p:cond delay="385"/>
                                          </p:stCondLst>
                                        </p:cTn>
                                        <p:tgtEl>
                                          <p:spTgt spid="20486"/>
                                        </p:tgtEl>
                                      </p:cBhvr>
                                      <p:from x="200000" y="450000"/>
                                      <p:to x="100000" y="100000"/>
                                    </p:animScale>
                                    <p:set>
                                      <p:cBhvr>
                                        <p:cTn id="27" dur="385" fill="hold"/>
                                        <p:tgtEl>
                                          <p:spTgt spid="20486"/>
                                        </p:tgtEl>
                                        <p:attrNameLst>
                                          <p:attrName>ppt_x</p:attrName>
                                        </p:attrNameLst>
                                      </p:cBhvr>
                                      <p:to>
                                        <p:strVal val="(0.5)"/>
                                      </p:to>
                                    </p:set>
                                    <p:anim from="(0.5)" to="(#ppt_x)" calcmode="lin" valueType="num">
                                      <p:cBhvr>
                                        <p:cTn id="28" dur="615" accel="100000" fill="hold">
                                          <p:stCondLst>
                                            <p:cond delay="385"/>
                                          </p:stCondLst>
                                        </p:cTn>
                                        <p:tgtEl>
                                          <p:spTgt spid="20486"/>
                                        </p:tgtEl>
                                        <p:attrNameLst>
                                          <p:attrName>ppt_x</p:attrName>
                                        </p:attrNameLst>
                                      </p:cBhvr>
                                    </p:anim>
                                    <p:set>
                                      <p:cBhvr>
                                        <p:cTn id="29" dur="385" fill="hold"/>
                                        <p:tgtEl>
                                          <p:spTgt spid="20486"/>
                                        </p:tgtEl>
                                        <p:attrNameLst>
                                          <p:attrName>ppt_y</p:attrName>
                                        </p:attrNameLst>
                                      </p:cBhvr>
                                      <p:to>
                                        <p:strVal val="(#ppt_y+0.4)"/>
                                      </p:to>
                                    </p:set>
                                    <p:anim from="(#ppt_y+0.4)" to="(#ppt_y)" calcmode="lin" valueType="num">
                                      <p:cBhvr>
                                        <p:cTn id="30" dur="615" accel="100000" fill="hold">
                                          <p:stCondLst>
                                            <p:cond delay="385"/>
                                          </p:stCondLst>
                                        </p:cTn>
                                        <p:tgtEl>
                                          <p:spTgt spid="20486"/>
                                        </p:tgtEl>
                                        <p:attrNameLst>
                                          <p:attrName>ppt_y</p:attrName>
                                        </p:attrNameLst>
                                      </p:cBhvr>
                                    </p:anim>
                                  </p:childTnLst>
                                </p:cTn>
                              </p:par>
                            </p:childTnLst>
                          </p:cTn>
                        </p:par>
                        <p:par>
                          <p:cTn id="31" fill="hold">
                            <p:stCondLst>
                              <p:cond delay="3000"/>
                            </p:stCondLst>
                            <p:childTnLst>
                              <p:par>
                                <p:cTn id="32" presetID="51" presetClass="entr" presetSubtype="0" fill="hold" nodeType="afterEffect">
                                  <p:stCondLst>
                                    <p:cond delay="0"/>
                                  </p:stCondLst>
                                  <p:childTnLst>
                                    <p:set>
                                      <p:cBhvr>
                                        <p:cTn id="33" dur="1" fill="hold">
                                          <p:stCondLst>
                                            <p:cond delay="0"/>
                                          </p:stCondLst>
                                        </p:cTn>
                                        <p:tgtEl>
                                          <p:spTgt spid="20492"/>
                                        </p:tgtEl>
                                        <p:attrNameLst>
                                          <p:attrName>style.visibility</p:attrName>
                                        </p:attrNameLst>
                                      </p:cBhvr>
                                      <p:to>
                                        <p:strVal val="visible"/>
                                      </p:to>
                                    </p:set>
                                    <p:animEffect transition="in" filter="fade">
                                      <p:cBhvr>
                                        <p:cTn id="34" dur="385" decel="100000"/>
                                        <p:tgtEl>
                                          <p:spTgt spid="20492"/>
                                        </p:tgtEl>
                                      </p:cBhvr>
                                    </p:animEffect>
                                    <p:animScale>
                                      <p:cBhvr>
                                        <p:cTn id="35" dur="385" decel="100000"/>
                                        <p:tgtEl>
                                          <p:spTgt spid="20492"/>
                                        </p:tgtEl>
                                      </p:cBhvr>
                                      <p:from x="10000" y="10000"/>
                                      <p:to x="200000" y="450000"/>
                                    </p:animScale>
                                    <p:animScale>
                                      <p:cBhvr>
                                        <p:cTn id="36" dur="615" accel="100000" fill="hold">
                                          <p:stCondLst>
                                            <p:cond delay="385"/>
                                          </p:stCondLst>
                                        </p:cTn>
                                        <p:tgtEl>
                                          <p:spTgt spid="20492"/>
                                        </p:tgtEl>
                                      </p:cBhvr>
                                      <p:from x="200000" y="450000"/>
                                      <p:to x="100000" y="100000"/>
                                    </p:animScale>
                                    <p:set>
                                      <p:cBhvr>
                                        <p:cTn id="37" dur="385" fill="hold"/>
                                        <p:tgtEl>
                                          <p:spTgt spid="20492"/>
                                        </p:tgtEl>
                                        <p:attrNameLst>
                                          <p:attrName>ppt_x</p:attrName>
                                        </p:attrNameLst>
                                      </p:cBhvr>
                                      <p:to>
                                        <p:strVal val="(0.5)"/>
                                      </p:to>
                                    </p:set>
                                    <p:anim from="(0.5)" to="(#ppt_x)" calcmode="lin" valueType="num">
                                      <p:cBhvr>
                                        <p:cTn id="38" dur="615" accel="100000" fill="hold">
                                          <p:stCondLst>
                                            <p:cond delay="385"/>
                                          </p:stCondLst>
                                        </p:cTn>
                                        <p:tgtEl>
                                          <p:spTgt spid="20492"/>
                                        </p:tgtEl>
                                        <p:attrNameLst>
                                          <p:attrName>ppt_x</p:attrName>
                                        </p:attrNameLst>
                                      </p:cBhvr>
                                    </p:anim>
                                    <p:set>
                                      <p:cBhvr>
                                        <p:cTn id="39" dur="385" fill="hold"/>
                                        <p:tgtEl>
                                          <p:spTgt spid="20492"/>
                                        </p:tgtEl>
                                        <p:attrNameLst>
                                          <p:attrName>ppt_y</p:attrName>
                                        </p:attrNameLst>
                                      </p:cBhvr>
                                      <p:to>
                                        <p:strVal val="(#ppt_y+0.4)"/>
                                      </p:to>
                                    </p:set>
                                    <p:anim from="(#ppt_y+0.4)" to="(#ppt_y)" calcmode="lin" valueType="num">
                                      <p:cBhvr>
                                        <p:cTn id="40" dur="615" accel="100000" fill="hold">
                                          <p:stCondLst>
                                            <p:cond delay="385"/>
                                          </p:stCondLst>
                                        </p:cTn>
                                        <p:tgtEl>
                                          <p:spTgt spid="20492"/>
                                        </p:tgtEl>
                                        <p:attrNameLst>
                                          <p:attrName>ppt_y</p:attrName>
                                        </p:attrNameLst>
                                      </p:cBhvr>
                                    </p:anim>
                                  </p:childTnLst>
                                </p:cTn>
                              </p:par>
                            </p:childTnLst>
                          </p:cTn>
                        </p:par>
                        <p:par>
                          <p:cTn id="41" fill="hold">
                            <p:stCondLst>
                              <p:cond delay="4000"/>
                            </p:stCondLst>
                            <p:childTnLst>
                              <p:par>
                                <p:cTn id="42" presetID="51" presetClass="entr" presetSubtype="0" fill="hold" nodeType="afterEffect">
                                  <p:stCondLst>
                                    <p:cond delay="0"/>
                                  </p:stCondLst>
                                  <p:childTnLst>
                                    <p:set>
                                      <p:cBhvr>
                                        <p:cTn id="43" dur="1" fill="hold">
                                          <p:stCondLst>
                                            <p:cond delay="0"/>
                                          </p:stCondLst>
                                        </p:cTn>
                                        <p:tgtEl>
                                          <p:spTgt spid="20490"/>
                                        </p:tgtEl>
                                        <p:attrNameLst>
                                          <p:attrName>style.visibility</p:attrName>
                                        </p:attrNameLst>
                                      </p:cBhvr>
                                      <p:to>
                                        <p:strVal val="visible"/>
                                      </p:to>
                                    </p:set>
                                    <p:animEffect transition="in" filter="fade">
                                      <p:cBhvr>
                                        <p:cTn id="44" dur="385" decel="100000"/>
                                        <p:tgtEl>
                                          <p:spTgt spid="20490"/>
                                        </p:tgtEl>
                                      </p:cBhvr>
                                    </p:animEffect>
                                    <p:animScale>
                                      <p:cBhvr>
                                        <p:cTn id="45" dur="385" decel="100000"/>
                                        <p:tgtEl>
                                          <p:spTgt spid="20490"/>
                                        </p:tgtEl>
                                      </p:cBhvr>
                                      <p:from x="10000" y="10000"/>
                                      <p:to x="200000" y="450000"/>
                                    </p:animScale>
                                    <p:animScale>
                                      <p:cBhvr>
                                        <p:cTn id="46" dur="615" accel="100000" fill="hold">
                                          <p:stCondLst>
                                            <p:cond delay="385"/>
                                          </p:stCondLst>
                                        </p:cTn>
                                        <p:tgtEl>
                                          <p:spTgt spid="20490"/>
                                        </p:tgtEl>
                                      </p:cBhvr>
                                      <p:from x="200000" y="450000"/>
                                      <p:to x="100000" y="100000"/>
                                    </p:animScale>
                                    <p:set>
                                      <p:cBhvr>
                                        <p:cTn id="47" dur="385" fill="hold"/>
                                        <p:tgtEl>
                                          <p:spTgt spid="20490"/>
                                        </p:tgtEl>
                                        <p:attrNameLst>
                                          <p:attrName>ppt_x</p:attrName>
                                        </p:attrNameLst>
                                      </p:cBhvr>
                                      <p:to>
                                        <p:strVal val="(0.5)"/>
                                      </p:to>
                                    </p:set>
                                    <p:anim from="(0.5)" to="(#ppt_x)" calcmode="lin" valueType="num">
                                      <p:cBhvr>
                                        <p:cTn id="48" dur="615" accel="100000" fill="hold">
                                          <p:stCondLst>
                                            <p:cond delay="385"/>
                                          </p:stCondLst>
                                        </p:cTn>
                                        <p:tgtEl>
                                          <p:spTgt spid="20490"/>
                                        </p:tgtEl>
                                        <p:attrNameLst>
                                          <p:attrName>ppt_x</p:attrName>
                                        </p:attrNameLst>
                                      </p:cBhvr>
                                    </p:anim>
                                    <p:set>
                                      <p:cBhvr>
                                        <p:cTn id="49" dur="385" fill="hold"/>
                                        <p:tgtEl>
                                          <p:spTgt spid="20490"/>
                                        </p:tgtEl>
                                        <p:attrNameLst>
                                          <p:attrName>ppt_y</p:attrName>
                                        </p:attrNameLst>
                                      </p:cBhvr>
                                      <p:to>
                                        <p:strVal val="(#ppt_y+0.4)"/>
                                      </p:to>
                                    </p:set>
                                    <p:anim from="(#ppt_y+0.4)" to="(#ppt_y)" calcmode="lin" valueType="num">
                                      <p:cBhvr>
                                        <p:cTn id="50" dur="615" accel="100000" fill="hold">
                                          <p:stCondLst>
                                            <p:cond delay="385"/>
                                          </p:stCondLst>
                                        </p:cTn>
                                        <p:tgtEl>
                                          <p:spTgt spid="20490"/>
                                        </p:tgtEl>
                                        <p:attrNameLst>
                                          <p:attrName>ppt_y</p:attrName>
                                        </p:attrNameLst>
                                      </p:cBhvr>
                                    </p:anim>
                                  </p:childTnLst>
                                </p:cTn>
                              </p:par>
                            </p:childTnLst>
                          </p:cTn>
                        </p:par>
                        <p:par>
                          <p:cTn id="51" fill="hold">
                            <p:stCondLst>
                              <p:cond delay="5000"/>
                            </p:stCondLst>
                            <p:childTnLst>
                              <p:par>
                                <p:cTn id="52" presetID="51" presetClass="entr" presetSubtype="0" fill="hold" nodeType="afterEffect">
                                  <p:stCondLst>
                                    <p:cond delay="0"/>
                                  </p:stCondLst>
                                  <p:childTnLst>
                                    <p:set>
                                      <p:cBhvr>
                                        <p:cTn id="53" dur="1" fill="hold">
                                          <p:stCondLst>
                                            <p:cond delay="0"/>
                                          </p:stCondLst>
                                        </p:cTn>
                                        <p:tgtEl>
                                          <p:spTgt spid="20496"/>
                                        </p:tgtEl>
                                        <p:attrNameLst>
                                          <p:attrName>style.visibility</p:attrName>
                                        </p:attrNameLst>
                                      </p:cBhvr>
                                      <p:to>
                                        <p:strVal val="visible"/>
                                      </p:to>
                                    </p:set>
                                    <p:animEffect transition="in" filter="fade">
                                      <p:cBhvr>
                                        <p:cTn id="54" dur="385" decel="100000"/>
                                        <p:tgtEl>
                                          <p:spTgt spid="20496"/>
                                        </p:tgtEl>
                                      </p:cBhvr>
                                    </p:animEffect>
                                    <p:animScale>
                                      <p:cBhvr>
                                        <p:cTn id="55" dur="385" decel="100000"/>
                                        <p:tgtEl>
                                          <p:spTgt spid="20496"/>
                                        </p:tgtEl>
                                      </p:cBhvr>
                                      <p:from x="10000" y="10000"/>
                                      <p:to x="200000" y="450000"/>
                                    </p:animScale>
                                    <p:animScale>
                                      <p:cBhvr>
                                        <p:cTn id="56" dur="615" accel="100000" fill="hold">
                                          <p:stCondLst>
                                            <p:cond delay="385"/>
                                          </p:stCondLst>
                                        </p:cTn>
                                        <p:tgtEl>
                                          <p:spTgt spid="20496"/>
                                        </p:tgtEl>
                                      </p:cBhvr>
                                      <p:from x="200000" y="450000"/>
                                      <p:to x="100000" y="100000"/>
                                    </p:animScale>
                                    <p:set>
                                      <p:cBhvr>
                                        <p:cTn id="57" dur="385" fill="hold"/>
                                        <p:tgtEl>
                                          <p:spTgt spid="20496"/>
                                        </p:tgtEl>
                                        <p:attrNameLst>
                                          <p:attrName>ppt_x</p:attrName>
                                        </p:attrNameLst>
                                      </p:cBhvr>
                                      <p:to>
                                        <p:strVal val="(0.5)"/>
                                      </p:to>
                                    </p:set>
                                    <p:anim from="(0.5)" to="(#ppt_x)" calcmode="lin" valueType="num">
                                      <p:cBhvr>
                                        <p:cTn id="58" dur="615" accel="100000" fill="hold">
                                          <p:stCondLst>
                                            <p:cond delay="385"/>
                                          </p:stCondLst>
                                        </p:cTn>
                                        <p:tgtEl>
                                          <p:spTgt spid="20496"/>
                                        </p:tgtEl>
                                        <p:attrNameLst>
                                          <p:attrName>ppt_x</p:attrName>
                                        </p:attrNameLst>
                                      </p:cBhvr>
                                    </p:anim>
                                    <p:set>
                                      <p:cBhvr>
                                        <p:cTn id="59" dur="385" fill="hold"/>
                                        <p:tgtEl>
                                          <p:spTgt spid="20496"/>
                                        </p:tgtEl>
                                        <p:attrNameLst>
                                          <p:attrName>ppt_y</p:attrName>
                                        </p:attrNameLst>
                                      </p:cBhvr>
                                      <p:to>
                                        <p:strVal val="(#ppt_y+0.4)"/>
                                      </p:to>
                                    </p:set>
                                    <p:anim from="(#ppt_y+0.4)" to="(#ppt_y)" calcmode="lin" valueType="num">
                                      <p:cBhvr>
                                        <p:cTn id="60" dur="615" accel="100000" fill="hold">
                                          <p:stCondLst>
                                            <p:cond delay="385"/>
                                          </p:stCondLst>
                                        </p:cTn>
                                        <p:tgtEl>
                                          <p:spTgt spid="20496"/>
                                        </p:tgtEl>
                                        <p:attrNameLst>
                                          <p:attrName>ppt_y</p:attrName>
                                        </p:attrNameLst>
                                      </p:cBhvr>
                                    </p:anim>
                                  </p:childTnLst>
                                </p:cTn>
                              </p:par>
                            </p:childTnLst>
                          </p:cTn>
                        </p:par>
                        <p:par>
                          <p:cTn id="61" fill="hold">
                            <p:stCondLst>
                              <p:cond delay="6000"/>
                            </p:stCondLst>
                            <p:childTnLst>
                              <p:par>
                                <p:cTn id="62" presetID="51" presetClass="entr" presetSubtype="0" fill="hold" nodeType="afterEffect">
                                  <p:stCondLst>
                                    <p:cond delay="0"/>
                                  </p:stCondLst>
                                  <p:childTnLst>
                                    <p:set>
                                      <p:cBhvr>
                                        <p:cTn id="63" dur="1" fill="hold">
                                          <p:stCondLst>
                                            <p:cond delay="0"/>
                                          </p:stCondLst>
                                        </p:cTn>
                                        <p:tgtEl>
                                          <p:spTgt spid="20494"/>
                                        </p:tgtEl>
                                        <p:attrNameLst>
                                          <p:attrName>style.visibility</p:attrName>
                                        </p:attrNameLst>
                                      </p:cBhvr>
                                      <p:to>
                                        <p:strVal val="visible"/>
                                      </p:to>
                                    </p:set>
                                    <p:animEffect transition="in" filter="fade">
                                      <p:cBhvr>
                                        <p:cTn id="64" dur="385" decel="100000"/>
                                        <p:tgtEl>
                                          <p:spTgt spid="20494"/>
                                        </p:tgtEl>
                                      </p:cBhvr>
                                    </p:animEffect>
                                    <p:animScale>
                                      <p:cBhvr>
                                        <p:cTn id="65" dur="385" decel="100000"/>
                                        <p:tgtEl>
                                          <p:spTgt spid="20494"/>
                                        </p:tgtEl>
                                      </p:cBhvr>
                                      <p:from x="10000" y="10000"/>
                                      <p:to x="200000" y="450000"/>
                                    </p:animScale>
                                    <p:animScale>
                                      <p:cBhvr>
                                        <p:cTn id="66" dur="615" accel="100000" fill="hold">
                                          <p:stCondLst>
                                            <p:cond delay="385"/>
                                          </p:stCondLst>
                                        </p:cTn>
                                        <p:tgtEl>
                                          <p:spTgt spid="20494"/>
                                        </p:tgtEl>
                                      </p:cBhvr>
                                      <p:from x="200000" y="450000"/>
                                      <p:to x="100000" y="100000"/>
                                    </p:animScale>
                                    <p:set>
                                      <p:cBhvr>
                                        <p:cTn id="67" dur="385" fill="hold"/>
                                        <p:tgtEl>
                                          <p:spTgt spid="20494"/>
                                        </p:tgtEl>
                                        <p:attrNameLst>
                                          <p:attrName>ppt_x</p:attrName>
                                        </p:attrNameLst>
                                      </p:cBhvr>
                                      <p:to>
                                        <p:strVal val="(0.5)"/>
                                      </p:to>
                                    </p:set>
                                    <p:anim from="(0.5)" to="(#ppt_x)" calcmode="lin" valueType="num">
                                      <p:cBhvr>
                                        <p:cTn id="68" dur="615" accel="100000" fill="hold">
                                          <p:stCondLst>
                                            <p:cond delay="385"/>
                                          </p:stCondLst>
                                        </p:cTn>
                                        <p:tgtEl>
                                          <p:spTgt spid="20494"/>
                                        </p:tgtEl>
                                        <p:attrNameLst>
                                          <p:attrName>ppt_x</p:attrName>
                                        </p:attrNameLst>
                                      </p:cBhvr>
                                    </p:anim>
                                    <p:set>
                                      <p:cBhvr>
                                        <p:cTn id="69" dur="385" fill="hold"/>
                                        <p:tgtEl>
                                          <p:spTgt spid="20494"/>
                                        </p:tgtEl>
                                        <p:attrNameLst>
                                          <p:attrName>ppt_y</p:attrName>
                                        </p:attrNameLst>
                                      </p:cBhvr>
                                      <p:to>
                                        <p:strVal val="(#ppt_y+0.4)"/>
                                      </p:to>
                                    </p:set>
                                    <p:anim from="(#ppt_y+0.4)" to="(#ppt_y)" calcmode="lin" valueType="num">
                                      <p:cBhvr>
                                        <p:cTn id="70" dur="615" accel="100000" fill="hold">
                                          <p:stCondLst>
                                            <p:cond delay="385"/>
                                          </p:stCondLst>
                                        </p:cTn>
                                        <p:tgtEl>
                                          <p:spTgt spid="20494"/>
                                        </p:tgtEl>
                                        <p:attrNameLst>
                                          <p:attrName>ppt_y</p:attrName>
                                        </p:attrNameLst>
                                      </p:cBhvr>
                                    </p:anim>
                                  </p:childTnLst>
                                </p:cTn>
                              </p:par>
                            </p:childTnLst>
                          </p:cTn>
                        </p:par>
                        <p:par>
                          <p:cTn id="71" fill="hold">
                            <p:stCondLst>
                              <p:cond delay="7000"/>
                            </p:stCondLst>
                            <p:childTnLst>
                              <p:par>
                                <p:cTn id="72" presetID="51" presetClass="entr" presetSubtype="0" fill="hold" nodeType="afterEffect">
                                  <p:stCondLst>
                                    <p:cond delay="0"/>
                                  </p:stCondLst>
                                  <p:childTnLst>
                                    <p:set>
                                      <p:cBhvr>
                                        <p:cTn id="73" dur="1" fill="hold">
                                          <p:stCondLst>
                                            <p:cond delay="0"/>
                                          </p:stCondLst>
                                        </p:cTn>
                                        <p:tgtEl>
                                          <p:spTgt spid="20500"/>
                                        </p:tgtEl>
                                        <p:attrNameLst>
                                          <p:attrName>style.visibility</p:attrName>
                                        </p:attrNameLst>
                                      </p:cBhvr>
                                      <p:to>
                                        <p:strVal val="visible"/>
                                      </p:to>
                                    </p:set>
                                    <p:animEffect transition="in" filter="fade">
                                      <p:cBhvr>
                                        <p:cTn id="74" dur="385" decel="100000"/>
                                        <p:tgtEl>
                                          <p:spTgt spid="20500"/>
                                        </p:tgtEl>
                                      </p:cBhvr>
                                    </p:animEffect>
                                    <p:animScale>
                                      <p:cBhvr>
                                        <p:cTn id="75" dur="385" decel="100000"/>
                                        <p:tgtEl>
                                          <p:spTgt spid="20500"/>
                                        </p:tgtEl>
                                      </p:cBhvr>
                                      <p:from x="10000" y="10000"/>
                                      <p:to x="200000" y="450000"/>
                                    </p:animScale>
                                    <p:animScale>
                                      <p:cBhvr>
                                        <p:cTn id="76" dur="615" accel="100000" fill="hold">
                                          <p:stCondLst>
                                            <p:cond delay="385"/>
                                          </p:stCondLst>
                                        </p:cTn>
                                        <p:tgtEl>
                                          <p:spTgt spid="20500"/>
                                        </p:tgtEl>
                                      </p:cBhvr>
                                      <p:from x="200000" y="450000"/>
                                      <p:to x="100000" y="100000"/>
                                    </p:animScale>
                                    <p:set>
                                      <p:cBhvr>
                                        <p:cTn id="77" dur="385" fill="hold"/>
                                        <p:tgtEl>
                                          <p:spTgt spid="20500"/>
                                        </p:tgtEl>
                                        <p:attrNameLst>
                                          <p:attrName>ppt_x</p:attrName>
                                        </p:attrNameLst>
                                      </p:cBhvr>
                                      <p:to>
                                        <p:strVal val="(0.5)"/>
                                      </p:to>
                                    </p:set>
                                    <p:anim from="(0.5)" to="(#ppt_x)" calcmode="lin" valueType="num">
                                      <p:cBhvr>
                                        <p:cTn id="78" dur="615" accel="100000" fill="hold">
                                          <p:stCondLst>
                                            <p:cond delay="385"/>
                                          </p:stCondLst>
                                        </p:cTn>
                                        <p:tgtEl>
                                          <p:spTgt spid="20500"/>
                                        </p:tgtEl>
                                        <p:attrNameLst>
                                          <p:attrName>ppt_x</p:attrName>
                                        </p:attrNameLst>
                                      </p:cBhvr>
                                    </p:anim>
                                    <p:set>
                                      <p:cBhvr>
                                        <p:cTn id="79" dur="385" fill="hold"/>
                                        <p:tgtEl>
                                          <p:spTgt spid="20500"/>
                                        </p:tgtEl>
                                        <p:attrNameLst>
                                          <p:attrName>ppt_y</p:attrName>
                                        </p:attrNameLst>
                                      </p:cBhvr>
                                      <p:to>
                                        <p:strVal val="(#ppt_y+0.4)"/>
                                      </p:to>
                                    </p:set>
                                    <p:anim from="(#ppt_y+0.4)" to="(#ppt_y)" calcmode="lin" valueType="num">
                                      <p:cBhvr>
                                        <p:cTn id="80" dur="615" accel="100000" fill="hold">
                                          <p:stCondLst>
                                            <p:cond delay="385"/>
                                          </p:stCondLst>
                                        </p:cTn>
                                        <p:tgtEl>
                                          <p:spTgt spid="2050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Интересные факты о стекле</a:t>
            </a:r>
            <a:endParaRPr lang="ru-RU" dirty="0"/>
          </a:p>
        </p:txBody>
      </p:sp>
      <p:sp>
        <p:nvSpPr>
          <p:cNvPr id="3" name="Прямоугольник 2"/>
          <p:cNvSpPr/>
          <p:nvPr/>
        </p:nvSpPr>
        <p:spPr>
          <a:xfrm>
            <a:off x="1000100" y="1142984"/>
            <a:ext cx="7215238" cy="4786346"/>
          </a:xfrm>
          <a:prstGeom prst="rect">
            <a:avLst/>
          </a:prstGeom>
        </p:spPr>
        <p:txBody>
          <a:bodyPr wrap="square">
            <a:spAutoFit/>
          </a:bodyPr>
          <a:lstStyle/>
          <a:p>
            <a:pPr lvl="0">
              <a:buBlip>
                <a:blip r:embed="rId2"/>
              </a:buBlip>
            </a:pPr>
            <a:r>
              <a:rPr lang="ru-RU" sz="2000" i="1" dirty="0" smtClean="0">
                <a:latin typeface="Times New Roman" pitchFamily="18" charset="0"/>
                <a:cs typeface="Times New Roman" pitchFamily="18" charset="0"/>
              </a:rPr>
              <a:t> Когда разбивается стекло, трещина движется со скоростью 4828 км/ч.</a:t>
            </a:r>
          </a:p>
          <a:p>
            <a:pPr lvl="0">
              <a:buBlip>
                <a:blip r:embed="rId2"/>
              </a:buBlip>
            </a:pPr>
            <a:r>
              <a:rPr lang="ru-RU" sz="2000" i="1" dirty="0" smtClean="0">
                <a:latin typeface="Times New Roman" pitchFamily="18" charset="0"/>
                <a:cs typeface="Times New Roman" pitchFamily="18" charset="0"/>
              </a:rPr>
              <a:t> Стекло разлагается  1 миллион лет.</a:t>
            </a:r>
          </a:p>
          <a:p>
            <a:pPr lvl="0">
              <a:buBlip>
                <a:blip r:embed="rId2"/>
              </a:buBlip>
            </a:pPr>
            <a:r>
              <a:rPr lang="ru-RU" sz="2000" i="1" dirty="0" smtClean="0">
                <a:latin typeface="Times New Roman" pitchFamily="18" charset="0"/>
                <a:cs typeface="Times New Roman" pitchFamily="18" charset="0"/>
              </a:rPr>
              <a:t> Стекло это один из немногих материалов, которые могут быть переработаны на 100% при этом не теряя качества.</a:t>
            </a:r>
          </a:p>
          <a:p>
            <a:pPr lvl="0">
              <a:buBlip>
                <a:blip r:embed="rId2"/>
              </a:buBlip>
            </a:pPr>
            <a:r>
              <a:rPr lang="ru-RU" sz="2000" i="1" dirty="0" smtClean="0">
                <a:latin typeface="Times New Roman" pitchFamily="18" charset="0"/>
                <a:cs typeface="Times New Roman" pitchFamily="18" charset="0"/>
              </a:rPr>
              <a:t> Стекло является аморфным материалом. Это значит, что если чрезвычайно горячее стекло быстро охладить, то оно не затвердеет.</a:t>
            </a:r>
          </a:p>
          <a:p>
            <a:pPr lvl="0">
              <a:buBlip>
                <a:blip r:embed="rId2"/>
              </a:buBlip>
            </a:pPr>
            <a:r>
              <a:rPr lang="ru-RU" sz="2000" i="1" dirty="0" smtClean="0">
                <a:latin typeface="Times New Roman" pitchFamily="18" charset="0"/>
                <a:cs typeface="Times New Roman" pitchFamily="18" charset="0"/>
              </a:rPr>
              <a:t> Энергия от переработки 1 стеклянной бутылки может питать компьютер в течении 30 минут.</a:t>
            </a:r>
          </a:p>
          <a:p>
            <a:pPr lvl="0">
              <a:buBlip>
                <a:blip r:embed="rId2"/>
              </a:buBlip>
            </a:pPr>
            <a:r>
              <a:rPr lang="ru-RU" sz="2000" i="1" dirty="0" smtClean="0">
                <a:latin typeface="Times New Roman" pitchFamily="18" charset="0"/>
                <a:cs typeface="Times New Roman" pitchFamily="18" charset="0"/>
              </a:rPr>
              <a:t> Переплавить битое стекло на новые изделия на 40% дешевле, чем произвести новое стекло из первичного сырья.</a:t>
            </a:r>
          </a:p>
          <a:p>
            <a:pPr lvl="0">
              <a:buBlip>
                <a:blip r:embed="rId2"/>
              </a:buBlip>
            </a:pPr>
            <a:r>
              <a:rPr lang="ru-RU" sz="2000" i="1" dirty="0" smtClean="0">
                <a:latin typeface="Times New Roman" pitchFamily="18" charset="0"/>
                <a:cs typeface="Times New Roman" pitchFamily="18" charset="0"/>
              </a:rPr>
              <a:t> Самое толстое стекло в мире используется в Сиднейском аквариуме. Его толщина 26 сантиметров, а размеры экрана 7 на 4 метра.</a:t>
            </a:r>
            <a:endParaRPr lang="ru-RU" sz="2000" i="1"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 материала</a:t>
            </a:r>
            <a:endParaRPr lang="ru-RU" dirty="0"/>
          </a:p>
        </p:txBody>
      </p:sp>
      <p:sp>
        <p:nvSpPr>
          <p:cNvPr id="3" name="Прямоугольник 2"/>
          <p:cNvSpPr/>
          <p:nvPr/>
        </p:nvSpPr>
        <p:spPr>
          <a:xfrm>
            <a:off x="1500166" y="1285860"/>
            <a:ext cx="5357834" cy="2308324"/>
          </a:xfrm>
          <a:prstGeom prst="rect">
            <a:avLst/>
          </a:prstGeom>
        </p:spPr>
        <p:txBody>
          <a:bodyPr wrap="square">
            <a:spAutoFit/>
          </a:bodyPr>
          <a:lstStyle/>
          <a:p>
            <a:pPr>
              <a:buFont typeface="Arial" pitchFamily="34" charset="0"/>
              <a:buChar char="•"/>
            </a:pPr>
            <a:r>
              <a:rPr lang="ru-RU" sz="2400" i="1" u="sng" dirty="0" smtClean="0">
                <a:solidFill>
                  <a:srgbClr val="00B0F0"/>
                </a:solidFill>
                <a:latin typeface="Times New Roman" pitchFamily="18" charset="0"/>
                <a:cs typeface="Times New Roman" pitchFamily="18" charset="0"/>
              </a:rPr>
              <a:t>http://www.alhimikov.netl</a:t>
            </a:r>
            <a:endParaRPr lang="ru-RU" sz="2400" i="1" dirty="0" smtClean="0">
              <a:solidFill>
                <a:srgbClr val="00B0F0"/>
              </a:solidFill>
              <a:latin typeface="Times New Roman" pitchFamily="18" charset="0"/>
              <a:cs typeface="Times New Roman" pitchFamily="18" charset="0"/>
            </a:endParaRPr>
          </a:p>
          <a:p>
            <a:pPr>
              <a:buFont typeface="Arial" pitchFamily="34" charset="0"/>
              <a:buChar char="•"/>
            </a:pPr>
            <a:r>
              <a:rPr lang="ru-RU" sz="2400" i="1" u="sng" dirty="0" smtClean="0">
                <a:solidFill>
                  <a:srgbClr val="00B0F0"/>
                </a:solidFill>
                <a:latin typeface="Times New Roman" pitchFamily="18" charset="0"/>
                <a:cs typeface="Times New Roman" pitchFamily="18" charset="0"/>
              </a:rPr>
              <a:t>http://steklishki.narod.ru/</a:t>
            </a:r>
            <a:endParaRPr lang="ru-RU" sz="2400" i="1" dirty="0" smtClean="0">
              <a:solidFill>
                <a:srgbClr val="00B0F0"/>
              </a:solidFill>
              <a:latin typeface="Times New Roman" pitchFamily="18" charset="0"/>
              <a:cs typeface="Times New Roman" pitchFamily="18" charset="0"/>
            </a:endParaRPr>
          </a:p>
          <a:p>
            <a:pPr>
              <a:buFont typeface="Arial" pitchFamily="34" charset="0"/>
              <a:buChar char="•"/>
            </a:pPr>
            <a:r>
              <a:rPr lang="ru-RU" sz="2400" i="1" u="sng" dirty="0" smtClean="0">
                <a:solidFill>
                  <a:srgbClr val="00B0F0"/>
                </a:solidFill>
                <a:latin typeface="Times New Roman" pitchFamily="18" charset="0"/>
                <a:cs typeface="Times New Roman" pitchFamily="18" charset="0"/>
              </a:rPr>
              <a:t>http://ru.wikipedia.org.</a:t>
            </a:r>
            <a:endParaRPr lang="ru-RU" sz="2400" i="1" dirty="0" smtClean="0">
              <a:solidFill>
                <a:srgbClr val="00B0F0"/>
              </a:solidFill>
              <a:latin typeface="Times New Roman" pitchFamily="18" charset="0"/>
              <a:cs typeface="Times New Roman" pitchFamily="18" charset="0"/>
            </a:endParaRPr>
          </a:p>
          <a:p>
            <a:pPr>
              <a:buFont typeface="Arial" pitchFamily="34" charset="0"/>
              <a:buChar char="•"/>
            </a:pPr>
            <a:r>
              <a:rPr lang="ru-RU" sz="2400" i="1" u="sng" dirty="0" smtClean="0">
                <a:solidFill>
                  <a:srgbClr val="00B0F0"/>
                </a:solidFill>
                <a:latin typeface="Times New Roman" pitchFamily="18" charset="0"/>
                <a:cs typeface="Times New Roman" pitchFamily="18" charset="0"/>
              </a:rPr>
              <a:t>http://images.yandex.ua</a:t>
            </a:r>
            <a:endParaRPr lang="ru-RU" sz="2400" i="1" dirty="0" smtClean="0">
              <a:solidFill>
                <a:srgbClr val="00B0F0"/>
              </a:solidFill>
              <a:latin typeface="Times New Roman" pitchFamily="18" charset="0"/>
              <a:cs typeface="Times New Roman" pitchFamily="18" charset="0"/>
            </a:endParaRPr>
          </a:p>
          <a:p>
            <a:pPr>
              <a:buFont typeface="Arial" pitchFamily="34" charset="0"/>
              <a:buChar char="•"/>
            </a:pPr>
            <a:r>
              <a:rPr lang="ru-RU" sz="2400" i="1" u="sng" dirty="0" smtClean="0">
                <a:solidFill>
                  <a:srgbClr val="00B0F0"/>
                </a:solidFill>
                <a:latin typeface="Times New Roman" pitchFamily="18" charset="0"/>
                <a:cs typeface="Times New Roman" pitchFamily="18" charset="0"/>
              </a:rPr>
              <a:t>http://www.evroton.com.ua</a:t>
            </a:r>
            <a:endParaRPr lang="ru-RU" sz="2400" i="1" dirty="0" smtClean="0">
              <a:solidFill>
                <a:srgbClr val="00B0F0"/>
              </a:solidFill>
              <a:latin typeface="Times New Roman" pitchFamily="18" charset="0"/>
              <a:cs typeface="Times New Roman" pitchFamily="18" charset="0"/>
            </a:endParaRPr>
          </a:p>
          <a:p>
            <a:pPr>
              <a:buFont typeface="Arial" pitchFamily="34" charset="0"/>
              <a:buChar char="•"/>
            </a:pPr>
            <a:r>
              <a:rPr lang="ru-RU" sz="2400" i="1" dirty="0" smtClean="0">
                <a:solidFill>
                  <a:srgbClr val="00B0F0"/>
                </a:solidFill>
                <a:latin typeface="Times New Roman" pitchFamily="18" charset="0"/>
                <a:cs typeface="Times New Roman" pitchFamily="18" charset="0"/>
              </a:rPr>
              <a:t>http://100facts.ru.</a:t>
            </a:r>
            <a:endParaRPr lang="ru-RU" sz="2400" i="1" dirty="0">
              <a:solidFill>
                <a:srgbClr val="00B0F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600" decel="100000"/>
                                        <p:tgtEl>
                                          <p:spTgt spid="3"/>
                                        </p:tgtEl>
                                      </p:cBhvr>
                                    </p:animEffect>
                                    <p:anim calcmode="lin" valueType="num">
                                      <p:cBhvr>
                                        <p:cTn id="15" dur="1600" decel="100000" fill="hold"/>
                                        <p:tgtEl>
                                          <p:spTgt spid="3"/>
                                        </p:tgtEl>
                                        <p:attrNameLst>
                                          <p:attrName>style.rotation</p:attrName>
                                        </p:attrNameLst>
                                      </p:cBhvr>
                                      <p:tavLst>
                                        <p:tav tm="0">
                                          <p:val>
                                            <p:fltVal val="-90"/>
                                          </p:val>
                                        </p:tav>
                                        <p:tav tm="100000">
                                          <p:val>
                                            <p:fltVal val="0"/>
                                          </p:val>
                                        </p:tav>
                                      </p:tavLst>
                                    </p:anim>
                                    <p:anim calcmode="lin" valueType="num">
                                      <p:cBhvr>
                                        <p:cTn id="16" dur="1600" decel="100000" fill="hold"/>
                                        <p:tgtEl>
                                          <p:spTgt spid="3"/>
                                        </p:tgtEl>
                                        <p:attrNameLst>
                                          <p:attrName>ppt_x</p:attrName>
                                        </p:attrNameLst>
                                      </p:cBhvr>
                                      <p:tavLst>
                                        <p:tav tm="0">
                                          <p:val>
                                            <p:strVal val="#ppt_x+0.4"/>
                                          </p:val>
                                        </p:tav>
                                        <p:tav tm="100000">
                                          <p:val>
                                            <p:strVal val="#ppt_x-0.05"/>
                                          </p:val>
                                        </p:tav>
                                      </p:tavLst>
                                    </p:anim>
                                    <p:anim calcmode="lin" valueType="num">
                                      <p:cBhvr>
                                        <p:cTn id="17" dur="1600" decel="100000" fill="hold"/>
                                        <p:tgtEl>
                                          <p:spTgt spid="3"/>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14348" y="500042"/>
            <a:ext cx="7929618" cy="4071966"/>
          </a:xfrm>
        </p:spPr>
        <p:txBody>
          <a:bodyPr>
            <a:normAutofit/>
          </a:bodyPr>
          <a:lstStyle/>
          <a:p>
            <a:r>
              <a:rPr lang="ru-RU" dirty="0" smtClean="0">
                <a:latin typeface="Segoe Script" pitchFamily="34" charset="0"/>
              </a:rPr>
              <a:t>Подготовила</a:t>
            </a:r>
            <a:br>
              <a:rPr lang="ru-RU" dirty="0" smtClean="0">
                <a:latin typeface="Segoe Script" pitchFamily="34" charset="0"/>
              </a:rPr>
            </a:br>
            <a:r>
              <a:rPr lang="ru-RU" dirty="0" err="1" smtClean="0">
                <a:latin typeface="Segoe Script" pitchFamily="34" charset="0"/>
              </a:rPr>
              <a:t>Касперук</a:t>
            </a:r>
            <a:r>
              <a:rPr lang="ru-RU" dirty="0" smtClean="0">
                <a:latin typeface="Segoe Script" pitchFamily="34" charset="0"/>
              </a:rPr>
              <a:t> </a:t>
            </a:r>
            <a:r>
              <a:rPr lang="ru-RU" dirty="0" err="1" smtClean="0">
                <a:latin typeface="Segoe Script" pitchFamily="34" charset="0"/>
              </a:rPr>
              <a:t>Карина</a:t>
            </a:r>
            <a:r>
              <a:rPr lang="ru-RU" dirty="0" smtClean="0">
                <a:latin typeface="Segoe Script" pitchFamily="34" charset="0"/>
              </a:rPr>
              <a:t/>
            </a:r>
            <a:br>
              <a:rPr lang="ru-RU" dirty="0" smtClean="0">
                <a:latin typeface="Segoe Script" pitchFamily="34" charset="0"/>
              </a:rPr>
            </a:br>
            <a:r>
              <a:rPr lang="ru-RU" dirty="0" smtClean="0">
                <a:latin typeface="Segoe Script" pitchFamily="34" charset="0"/>
              </a:rPr>
              <a:t>Ученица 10-А класса</a:t>
            </a:r>
            <a:endParaRPr lang="ru-RU" dirty="0">
              <a:latin typeface="Segoe Script"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ppt_x</p:attrName>
                                        </p:attrNameLst>
                                      </p:cBhvr>
                                      <p:tavLst>
                                        <p:tav tm="0">
                                          <p:val>
                                            <p:strVal val="#ppt_x"/>
                                          </p:val>
                                        </p:tav>
                                        <p:tav tm="100000">
                                          <p:val>
                                            <p:strVal val="#ppt_x"/>
                                          </p:val>
                                        </p:tav>
                                      </p:tavLst>
                                    </p:anim>
                                    <p:anim calcmode="lin" valueType="num">
                                      <p:cBhvr>
                                        <p:cTn id="8" dur="5000" fill="hold"/>
                                        <p:tgtEl>
                                          <p:spTgt spid="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План</a:t>
            </a:r>
            <a:endParaRPr lang="ru-RU" dirty="0"/>
          </a:p>
        </p:txBody>
      </p:sp>
      <p:sp>
        <p:nvSpPr>
          <p:cNvPr id="3" name="Прямоугольник 2"/>
          <p:cNvSpPr/>
          <p:nvPr/>
        </p:nvSpPr>
        <p:spPr>
          <a:xfrm>
            <a:off x="1214414" y="1357298"/>
            <a:ext cx="4357718" cy="923330"/>
          </a:xfrm>
          <a:prstGeom prst="rect">
            <a:avLst/>
          </a:prstGeom>
        </p:spPr>
        <p:txBody>
          <a:bodyPr wrap="square">
            <a:spAutoFit/>
          </a:bodyPr>
          <a:lstStyle/>
          <a:p>
            <a:r>
              <a:rPr lang="ru-RU" dirty="0" smtClean="0"/>
              <a:t>1.Теория происхождения стекла</a:t>
            </a:r>
          </a:p>
          <a:p>
            <a:endParaRPr lang="ru-RU" dirty="0" smtClean="0"/>
          </a:p>
          <a:p>
            <a:endParaRPr lang="ru-RU" dirty="0"/>
          </a:p>
        </p:txBody>
      </p:sp>
      <p:sp>
        <p:nvSpPr>
          <p:cNvPr id="4" name="Прямоугольник 3"/>
          <p:cNvSpPr/>
          <p:nvPr/>
        </p:nvSpPr>
        <p:spPr>
          <a:xfrm>
            <a:off x="1214414" y="1785926"/>
            <a:ext cx="4572000" cy="646331"/>
          </a:xfrm>
          <a:prstGeom prst="rect">
            <a:avLst/>
          </a:prstGeom>
        </p:spPr>
        <p:txBody>
          <a:bodyPr>
            <a:spAutoFit/>
          </a:bodyPr>
          <a:lstStyle/>
          <a:p>
            <a:r>
              <a:rPr lang="ru-RU" dirty="0" smtClean="0"/>
              <a:t>2.Реакция получения стекла и его молекулярная формула</a:t>
            </a:r>
            <a:endParaRPr lang="ru-RU" dirty="0"/>
          </a:p>
        </p:txBody>
      </p:sp>
      <p:sp>
        <p:nvSpPr>
          <p:cNvPr id="5" name="Прямоугольник 4"/>
          <p:cNvSpPr/>
          <p:nvPr/>
        </p:nvSpPr>
        <p:spPr>
          <a:xfrm>
            <a:off x="1214414" y="2428868"/>
            <a:ext cx="1702261" cy="369332"/>
          </a:xfrm>
          <a:prstGeom prst="rect">
            <a:avLst/>
          </a:prstGeom>
        </p:spPr>
        <p:txBody>
          <a:bodyPr wrap="none">
            <a:spAutoFit/>
          </a:bodyPr>
          <a:lstStyle/>
          <a:p>
            <a:r>
              <a:rPr lang="ru-RU" dirty="0" smtClean="0"/>
              <a:t>3.Состав стекла</a:t>
            </a:r>
            <a:endParaRPr lang="ru-RU" dirty="0"/>
          </a:p>
        </p:txBody>
      </p:sp>
      <p:sp>
        <p:nvSpPr>
          <p:cNvPr id="6" name="Прямоугольник 5"/>
          <p:cNvSpPr/>
          <p:nvPr/>
        </p:nvSpPr>
        <p:spPr>
          <a:xfrm>
            <a:off x="1214414" y="2786058"/>
            <a:ext cx="1856406" cy="369332"/>
          </a:xfrm>
          <a:prstGeom prst="rect">
            <a:avLst/>
          </a:prstGeom>
        </p:spPr>
        <p:txBody>
          <a:bodyPr wrap="none">
            <a:spAutoFit/>
          </a:bodyPr>
          <a:lstStyle/>
          <a:p>
            <a:r>
              <a:rPr lang="ru-RU" dirty="0" smtClean="0"/>
              <a:t>4.Окраска стекол</a:t>
            </a:r>
            <a:endParaRPr lang="ru-RU" dirty="0"/>
          </a:p>
        </p:txBody>
      </p:sp>
      <p:sp>
        <p:nvSpPr>
          <p:cNvPr id="7" name="Прямоугольник 6"/>
          <p:cNvSpPr/>
          <p:nvPr/>
        </p:nvSpPr>
        <p:spPr>
          <a:xfrm>
            <a:off x="1214414" y="3214686"/>
            <a:ext cx="1249060" cy="369332"/>
          </a:xfrm>
          <a:prstGeom prst="rect">
            <a:avLst/>
          </a:prstGeom>
        </p:spPr>
        <p:txBody>
          <a:bodyPr wrap="none">
            <a:spAutoFit/>
          </a:bodyPr>
          <a:lstStyle/>
          <a:p>
            <a:r>
              <a:rPr lang="ru-RU" dirty="0" smtClean="0"/>
              <a:t>5.Свойства</a:t>
            </a:r>
            <a:endParaRPr lang="ru-RU" dirty="0"/>
          </a:p>
        </p:txBody>
      </p:sp>
      <p:sp>
        <p:nvSpPr>
          <p:cNvPr id="8" name="Прямоугольник 7"/>
          <p:cNvSpPr/>
          <p:nvPr/>
        </p:nvSpPr>
        <p:spPr>
          <a:xfrm>
            <a:off x="1214414" y="3643314"/>
            <a:ext cx="1580433" cy="369332"/>
          </a:xfrm>
          <a:prstGeom prst="rect">
            <a:avLst/>
          </a:prstGeom>
        </p:spPr>
        <p:txBody>
          <a:bodyPr wrap="none">
            <a:spAutoFit/>
          </a:bodyPr>
          <a:lstStyle/>
          <a:p>
            <a:r>
              <a:rPr lang="ru-RU" dirty="0" smtClean="0"/>
              <a:t>6.Виды стекла</a:t>
            </a:r>
            <a:endParaRPr lang="ru-RU" dirty="0"/>
          </a:p>
        </p:txBody>
      </p:sp>
      <p:sp>
        <p:nvSpPr>
          <p:cNvPr id="9" name="Прямоугольник 8"/>
          <p:cNvSpPr/>
          <p:nvPr/>
        </p:nvSpPr>
        <p:spPr>
          <a:xfrm>
            <a:off x="1214414" y="4071942"/>
            <a:ext cx="2272930" cy="369332"/>
          </a:xfrm>
          <a:prstGeom prst="rect">
            <a:avLst/>
          </a:prstGeom>
        </p:spPr>
        <p:txBody>
          <a:bodyPr wrap="none">
            <a:spAutoFit/>
          </a:bodyPr>
          <a:lstStyle/>
          <a:p>
            <a:r>
              <a:rPr lang="ru-RU" dirty="0" smtClean="0"/>
              <a:t>7.Интересные факты </a:t>
            </a:r>
            <a:endParaRPr lang="ru-RU"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1000"/>
                                        <p:tgtEl>
                                          <p:spTgt spid="3"/>
                                        </p:tgtEl>
                                      </p:cBhvr>
                                    </p:animEffect>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1000"/>
                                        <p:tgtEl>
                                          <p:spTgt spid="4"/>
                                        </p:tgtEl>
                                      </p:cBhvr>
                                    </p:animEffect>
                                  </p:childTnLst>
                                </p:cTn>
                              </p:par>
                            </p:childTnLst>
                          </p:cTn>
                        </p:par>
                        <p:par>
                          <p:cTn id="19" fill="hold">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1000"/>
                                        <p:tgtEl>
                                          <p:spTgt spid="5"/>
                                        </p:tgtEl>
                                      </p:cBhvr>
                                    </p:animEffect>
                                  </p:childTnLst>
                                </p:cTn>
                              </p:par>
                            </p:childTnLst>
                          </p:cTn>
                        </p:par>
                        <p:par>
                          <p:cTn id="23" fill="hold">
                            <p:stCondLst>
                              <p:cond delay="4000"/>
                            </p:stCondLst>
                            <p:childTnLst>
                              <p:par>
                                <p:cTn id="24" presetID="9"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1000"/>
                                        <p:tgtEl>
                                          <p:spTgt spid="6"/>
                                        </p:tgtEl>
                                      </p:cBhvr>
                                    </p:animEffect>
                                  </p:childTnLst>
                                </p:cTn>
                              </p:par>
                            </p:childTnLst>
                          </p:cTn>
                        </p:par>
                        <p:par>
                          <p:cTn id="27" fill="hold">
                            <p:stCondLst>
                              <p:cond delay="5000"/>
                            </p:stCondLst>
                            <p:childTnLst>
                              <p:par>
                                <p:cTn id="28" presetID="9"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1000"/>
                                        <p:tgtEl>
                                          <p:spTgt spid="7"/>
                                        </p:tgtEl>
                                      </p:cBhvr>
                                    </p:animEffect>
                                  </p:childTnLst>
                                </p:cTn>
                              </p:par>
                            </p:childTnLst>
                          </p:cTn>
                        </p:par>
                        <p:par>
                          <p:cTn id="31" fill="hold">
                            <p:stCondLst>
                              <p:cond delay="6000"/>
                            </p:stCondLst>
                            <p:childTnLst>
                              <p:par>
                                <p:cTn id="32" presetID="9"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1000"/>
                                        <p:tgtEl>
                                          <p:spTgt spid="8"/>
                                        </p:tgtEl>
                                      </p:cBhvr>
                                    </p:animEffect>
                                  </p:childTnLst>
                                </p:cTn>
                              </p:par>
                            </p:childTnLst>
                          </p:cTn>
                        </p:par>
                        <p:par>
                          <p:cTn id="35" fill="hold">
                            <p:stCondLst>
                              <p:cond delay="7000"/>
                            </p:stCondLst>
                            <p:childTnLst>
                              <p:par>
                                <p:cTn id="36" presetID="9"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Теория происхождения стекла</a:t>
            </a:r>
            <a:endParaRPr lang="ru-RU" dirty="0"/>
          </a:p>
        </p:txBody>
      </p:sp>
      <p:sp>
        <p:nvSpPr>
          <p:cNvPr id="3" name="Прямоугольник 2"/>
          <p:cNvSpPr/>
          <p:nvPr/>
        </p:nvSpPr>
        <p:spPr>
          <a:xfrm>
            <a:off x="928662" y="1357298"/>
            <a:ext cx="4714908" cy="400110"/>
          </a:xfrm>
          <a:prstGeom prst="rect">
            <a:avLst/>
          </a:prstGeom>
        </p:spPr>
        <p:txBody>
          <a:bodyPr wrap="square">
            <a:spAutoFit/>
          </a:bodyPr>
          <a:lstStyle/>
          <a:p>
            <a:pPr algn="just"/>
            <a:r>
              <a:rPr lang="ru-RU" sz="2000" dirty="0" smtClean="0"/>
              <a:t>   </a:t>
            </a:r>
            <a:endParaRPr lang="ru-RU" sz="2000" dirty="0">
              <a:latin typeface="Times New Roman" pitchFamily="18" charset="0"/>
              <a:cs typeface="Times New Roman" pitchFamily="18" charset="0"/>
            </a:endParaRPr>
          </a:p>
        </p:txBody>
      </p:sp>
      <p:pic>
        <p:nvPicPr>
          <p:cNvPr id="1026" name="Picture 2" descr="http://img-fotki.yandex.ru/get/5404/e675xa.77/0_453d1_761a055a_L.jpg"/>
          <p:cNvPicPr>
            <a:picLocks noChangeAspect="1" noChangeArrowheads="1"/>
          </p:cNvPicPr>
          <p:nvPr/>
        </p:nvPicPr>
        <p:blipFill>
          <a:blip r:embed="rId2"/>
          <a:srcRect/>
          <a:stretch>
            <a:fillRect/>
          </a:stretch>
        </p:blipFill>
        <p:spPr bwMode="auto">
          <a:xfrm>
            <a:off x="5929322" y="1714488"/>
            <a:ext cx="2495393" cy="34290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073" name="Rectangle 1"/>
          <p:cNvSpPr>
            <a:spLocks noChangeArrowheads="1"/>
          </p:cNvSpPr>
          <p:nvPr/>
        </p:nvSpPr>
        <p:spPr bwMode="auto">
          <a:xfrm>
            <a:off x="857224" y="1285860"/>
            <a:ext cx="507209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smtClean="0">
                <a:ln>
                  <a:noFill/>
                </a:ln>
                <a:solidFill>
                  <a:schemeClr val="tx1"/>
                </a:solidFill>
                <a:effectLst/>
                <a:latin typeface="Times New Roman" pitchFamily="18" charset="0"/>
                <a:ea typeface="MingLiU-ExtB" pitchFamily="18" charset="-120"/>
                <a:cs typeface="Times New Roman" pitchFamily="18" charset="0"/>
              </a:rPr>
              <a:t>Наиболее ранняя теория происхождения стекла предложена Плинием Старшим (79 г. н.э.).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MingLiU-ExtB" pitchFamily="18" charset="-120"/>
                <a:cs typeface="Times New Roman" pitchFamily="18" charset="0"/>
              </a:rPr>
              <a:t>   "Существует предание, - пишет Плиний, - будто бы к устью реки пристал корабль торговцев содой. Рассеявшись по берегу, они готовили обед, и поскольку не оказалось камней, чтобы подставить под котелки, они подложили куски соды; когда эти последние разогрелись и смешались с береговым песком, тогда потекли ручьи новой жидкости, что и явилось началом стекла."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linds(horizontal)">
                                      <p:cBhvr>
                                        <p:cTn id="14" dur="500"/>
                                        <p:tgtEl>
                                          <p:spTgt spid="1026"/>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3073"/>
                                        </p:tgtEl>
                                        <p:attrNameLst>
                                          <p:attrName>style.visibility</p:attrName>
                                        </p:attrNameLst>
                                      </p:cBhvr>
                                      <p:to>
                                        <p:strVal val="visible"/>
                                      </p:to>
                                    </p:set>
                                    <p:animEffect transition="in" filter="dissolve">
                                      <p:cBhvr>
                                        <p:cTn id="18"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8662" y="3143248"/>
            <a:ext cx="7429552" cy="255454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Вполне может быть, что история стеклянных бусин началась в  середине </a:t>
            </a:r>
            <a:r>
              <a:rPr lang="en-US" sz="2000" i="1" dirty="0" smtClean="0">
                <a:latin typeface="Times New Roman" pitchFamily="18" charset="0"/>
                <a:cs typeface="Times New Roman" pitchFamily="18" charset="0"/>
              </a:rPr>
              <a:t>III</a:t>
            </a:r>
            <a:r>
              <a:rPr lang="ru-RU" sz="2000" i="1" dirty="0" smtClean="0">
                <a:latin typeface="Times New Roman" pitchFamily="18" charset="0"/>
                <a:cs typeface="Times New Roman" pitchFamily="18" charset="0"/>
              </a:rPr>
              <a:t> тысячелетия в древнем Египте , где гончары стали перед обжигом покрывать глиняную посуду смесью песка и соды (впоследствии стали прибавлять еще известь). Огонь расплавлял смесь, она растекалась по стенкам посуды, покрывая ее тонкой корочкой. Эту твёрдую, блестящую корочку мы называем глазурью. Но, собственно говоря, мы могли бы ее называть и стеклом; по своему составу она ничем не отличается от стекла.</a:t>
            </a:r>
            <a:endParaRPr lang="ru-RU" sz="2000" i="1" dirty="0">
              <a:latin typeface="Times New Roman" pitchFamily="18" charset="0"/>
              <a:cs typeface="Times New Roman" pitchFamily="18" charset="0"/>
            </a:endParaRPr>
          </a:p>
        </p:txBody>
      </p:sp>
      <p:pic>
        <p:nvPicPr>
          <p:cNvPr id="15365" name="Picture 5" descr="C:\Users\Карина\egyptian_glass_blowing.gif"/>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2071670" y="857232"/>
            <a:ext cx="5051690" cy="2143140"/>
          </a:xfrm>
          <a:prstGeom prst="round2DiagRect">
            <a:avLst>
              <a:gd name="adj1" fmla="val 35778"/>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71480"/>
            <a:ext cx="7929618" cy="928686"/>
          </a:xfrm>
        </p:spPr>
        <p:txBody>
          <a:bodyPr>
            <a:noAutofit/>
          </a:bodyPr>
          <a:lstStyle/>
          <a:p>
            <a:r>
              <a:rPr lang="ru-RU" sz="3200" dirty="0" smtClean="0"/>
              <a:t>Реакция получения стекла и его молекулярная формула</a:t>
            </a:r>
            <a:endParaRPr lang="ru-RU" sz="3200" dirty="0"/>
          </a:p>
        </p:txBody>
      </p:sp>
      <p:sp>
        <p:nvSpPr>
          <p:cNvPr id="1025" name="Rectangle 1"/>
          <p:cNvSpPr>
            <a:spLocks noChangeArrowheads="1"/>
          </p:cNvSpPr>
          <p:nvPr/>
        </p:nvSpPr>
        <p:spPr bwMode="auto">
          <a:xfrm>
            <a:off x="714348" y="1500174"/>
            <a:ext cx="771530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Состав обычного оконного стекла можно выразить формулой: </a:t>
            </a:r>
          </a:p>
          <a:p>
            <a:pPr marL="0" marR="0" lvl="0" indent="0" algn="l" defTabSz="914400" rtl="0" eaLnBrk="1" fontAlgn="base" latinLnBrk="0" hangingPunct="1">
              <a:lnSpc>
                <a:spcPct val="100000"/>
              </a:lnSpc>
              <a:spcBef>
                <a:spcPct val="0"/>
              </a:spcBef>
              <a:spcAft>
                <a:spcPct val="0"/>
              </a:spcAft>
              <a:buClrTx/>
              <a:buSzTx/>
              <a:buFontTx/>
              <a:buNone/>
              <a:tabLst/>
            </a:pPr>
            <a:r>
              <a:rPr lang="ru-RU" sz="2000" i="1" dirty="0" smtClean="0">
                <a:latin typeface="Times New Roman" pitchFamily="18" charset="0"/>
                <a:ea typeface="Times New Roman" pitchFamily="18" charset="0"/>
                <a:cs typeface="Times New Roman" pitchFamily="18" charset="0"/>
              </a:rPr>
              <a:t>   </a:t>
            </a: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AR BLANCA" pitchFamily="2" charset="0"/>
                <a:ea typeface="Times New Roman" pitchFamily="18" charset="0"/>
                <a:cs typeface="Times New Roman" pitchFamily="18" charset="0"/>
              </a:rPr>
              <a:t>Na</a:t>
            </a:r>
            <a:r>
              <a:rPr kumimoji="0" lang="ru-RU"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000" b="0" i="0" u="none" strike="noStrike" cap="none" normalizeH="0" baseline="0" dirty="0" smtClean="0">
                <a:ln>
                  <a:noFill/>
                </a:ln>
                <a:solidFill>
                  <a:schemeClr val="tx1"/>
                </a:solidFill>
                <a:effectLst/>
                <a:latin typeface="AR BLANCA" pitchFamily="2" charset="0"/>
                <a:ea typeface="Times New Roman" pitchFamily="18" charset="0"/>
                <a:cs typeface="Times New Roman" pitchFamily="18" charset="0"/>
              </a:rPr>
              <a:t>O</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000" b="0" i="0" u="none" strike="noStrike" cap="none" normalizeH="0" baseline="0" dirty="0" err="1" smtClean="0">
                <a:ln>
                  <a:noFill/>
                </a:ln>
                <a:solidFill>
                  <a:schemeClr val="tx1"/>
                </a:solidFill>
                <a:effectLst/>
                <a:latin typeface="AR BLANCA" pitchFamily="2" charset="0"/>
                <a:ea typeface="Times New Roman" pitchFamily="18" charset="0"/>
                <a:cs typeface="Times New Roman" pitchFamily="18" charset="0"/>
              </a:rPr>
              <a:t>CaO</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a:t>
            </a:r>
            <a:r>
              <a:rPr kumimoji="0" lang="en-US" sz="2000" b="0" i="0" u="none" strike="noStrike" cap="none" normalizeH="0" baseline="0" dirty="0" err="1" smtClean="0">
                <a:ln>
                  <a:noFill/>
                </a:ln>
                <a:solidFill>
                  <a:schemeClr val="tx1"/>
                </a:solidFill>
                <a:effectLst/>
                <a:latin typeface="AR BLANCA" pitchFamily="2" charset="0"/>
                <a:ea typeface="Times New Roman" pitchFamily="18" charset="0"/>
                <a:cs typeface="Times New Roman" pitchFamily="18" charset="0"/>
              </a:rPr>
              <a:t>SiO</a:t>
            </a:r>
            <a:r>
              <a:rPr kumimoji="0" lang="ru-RU"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Стекло обычно производят  из смеси белого песка, соды, известняка, путем сплавления в специальных стекловаренных печах.</a:t>
            </a:r>
            <a:endParaRPr kumimoji="0" lang="ru-RU" sz="20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Процесс получения обычного стекла выражается химическим уравнением :</a:t>
            </a:r>
            <a:endParaRPr kumimoji="0" lang="ru-RU" sz="20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 BLANCA" pitchFamily="2" charset="0"/>
                <a:ea typeface="Times New Roman" pitchFamily="18" charset="0"/>
                <a:cs typeface="Times New Roman" pitchFamily="18" charset="0"/>
              </a:rPr>
              <a:t>Na</a:t>
            </a:r>
            <a:r>
              <a:rPr kumimoji="0" lang="en-US" sz="2000" b="0" i="0" u="none" strike="noStrike" cap="none" normalizeH="0" baseline="-30000" dirty="0" smtClean="0">
                <a:ln>
                  <a:noFill/>
                </a:ln>
                <a:solidFill>
                  <a:schemeClr val="tx1"/>
                </a:solidFill>
                <a:effectLst/>
                <a:latin typeface="AR BLANCA" pitchFamily="2" charset="0"/>
                <a:ea typeface="Times New Roman" pitchFamily="18" charset="0"/>
                <a:cs typeface="Times New Roman" pitchFamily="18" charset="0"/>
              </a:rPr>
              <a:t>2</a:t>
            </a:r>
            <a:r>
              <a:rPr kumimoji="0" lang="en-US" sz="2000" b="0" i="0" u="none" strike="noStrike" cap="none" normalizeH="0" baseline="0" dirty="0" smtClean="0">
                <a:ln>
                  <a:noFill/>
                </a:ln>
                <a:solidFill>
                  <a:schemeClr val="tx1"/>
                </a:solidFill>
                <a:effectLst/>
                <a:latin typeface="AR BLANCA" pitchFamily="2" charset="0"/>
                <a:ea typeface="Times New Roman" pitchFamily="18" charset="0"/>
                <a:cs typeface="Times New Roman" pitchFamily="18" charset="0"/>
              </a:rPr>
              <a:t>CO</a:t>
            </a:r>
            <a:r>
              <a:rPr kumimoji="0" lang="en-US" sz="2000" b="0" i="0" u="none" strike="noStrike" cap="none" normalizeH="0" baseline="-30000" dirty="0" smtClean="0">
                <a:ln>
                  <a:noFill/>
                </a:ln>
                <a:solidFill>
                  <a:schemeClr val="tx1"/>
                </a:solidFill>
                <a:effectLst/>
                <a:latin typeface="AR BLANCA" pitchFamily="2" charset="0"/>
                <a:ea typeface="Times New Roman" pitchFamily="18" charset="0"/>
                <a:cs typeface="Times New Roman" pitchFamily="18" charset="0"/>
              </a:rPr>
              <a:t>3</a:t>
            </a:r>
            <a:r>
              <a:rPr kumimoji="0" lang="en-US" sz="2000" b="0" i="0" u="none" strike="noStrike" cap="none" normalizeH="0" baseline="0" dirty="0" smtClean="0">
                <a:ln>
                  <a:noFill/>
                </a:ln>
                <a:solidFill>
                  <a:schemeClr val="tx1"/>
                </a:solidFill>
                <a:effectLst/>
                <a:latin typeface="AR BLANCA" pitchFamily="2" charset="0"/>
                <a:ea typeface="Times New Roman" pitchFamily="18" charset="0"/>
                <a:cs typeface="Times New Roman" pitchFamily="18" charset="0"/>
              </a:rPr>
              <a:t> + CaCO</a:t>
            </a:r>
            <a:r>
              <a:rPr kumimoji="0" lang="en-US" sz="2000" b="0" i="0" u="none" strike="noStrike" cap="none" normalizeH="0" baseline="-30000" dirty="0" smtClean="0">
                <a:ln>
                  <a:noFill/>
                </a:ln>
                <a:solidFill>
                  <a:schemeClr val="tx1"/>
                </a:solidFill>
                <a:effectLst/>
                <a:latin typeface="AR BLANCA" pitchFamily="2" charset="0"/>
                <a:ea typeface="Times New Roman" pitchFamily="18" charset="0"/>
                <a:cs typeface="Times New Roman" pitchFamily="18" charset="0"/>
              </a:rPr>
              <a:t>3</a:t>
            </a:r>
            <a:r>
              <a:rPr kumimoji="0" lang="en-US" sz="2000" b="0" i="0" u="none" strike="noStrike" cap="none" normalizeH="0" baseline="0" dirty="0" smtClean="0">
                <a:ln>
                  <a:noFill/>
                </a:ln>
                <a:solidFill>
                  <a:schemeClr val="tx1"/>
                </a:solidFill>
                <a:effectLst/>
                <a:latin typeface="AR BLANCA" pitchFamily="2" charset="0"/>
                <a:ea typeface="Times New Roman" pitchFamily="18" charset="0"/>
                <a:cs typeface="Times New Roman" pitchFamily="18" charset="0"/>
              </a:rPr>
              <a:t> + 6SiO</a:t>
            </a:r>
            <a:r>
              <a:rPr kumimoji="0" lang="en-US" sz="2000" b="0" i="0" u="none" strike="noStrike" cap="none" normalizeH="0" baseline="-30000" dirty="0" smtClean="0">
                <a:ln>
                  <a:noFill/>
                </a:ln>
                <a:solidFill>
                  <a:schemeClr val="tx1"/>
                </a:solidFill>
                <a:effectLst/>
                <a:latin typeface="AR BLANCA" pitchFamily="2" charset="0"/>
                <a:ea typeface="Times New Roman" pitchFamily="18" charset="0"/>
                <a:cs typeface="Times New Roman" pitchFamily="18" charset="0"/>
              </a:rPr>
              <a:t>2</a:t>
            </a:r>
            <a:r>
              <a:rPr kumimoji="0" lang="en-US" sz="2000" b="0" i="0" u="none" strike="noStrike" cap="none" normalizeH="0" baseline="0" dirty="0" smtClean="0">
                <a:ln>
                  <a:noFill/>
                </a:ln>
                <a:solidFill>
                  <a:schemeClr val="tx1"/>
                </a:solidFill>
                <a:effectLst/>
                <a:latin typeface="AR BLANCA" pitchFamily="2" charset="0"/>
                <a:ea typeface="Times New Roman" pitchFamily="18" charset="0"/>
                <a:cs typeface="Times New Roman" pitchFamily="18" charset="0"/>
              </a:rPr>
              <a:t> = 2CO</a:t>
            </a:r>
            <a:r>
              <a:rPr kumimoji="0" lang="en-US" sz="2000" b="0" i="0" u="none" strike="noStrike" cap="none" normalizeH="0" baseline="-30000" dirty="0" smtClean="0">
                <a:ln>
                  <a:noFill/>
                </a:ln>
                <a:solidFill>
                  <a:schemeClr val="tx1"/>
                </a:solidFill>
                <a:effectLst/>
                <a:latin typeface="AR BLANCA" pitchFamily="2" charset="0"/>
                <a:ea typeface="Times New Roman" pitchFamily="18" charset="0"/>
                <a:cs typeface="Times New Roman" pitchFamily="18" charset="0"/>
              </a:rPr>
              <a:t>2</a:t>
            </a:r>
            <a:r>
              <a:rPr kumimoji="0" lang="en-US" sz="2000" b="0" i="0" u="none" strike="noStrike" cap="none" normalizeH="0" baseline="0" dirty="0" smtClean="0">
                <a:ln>
                  <a:noFill/>
                </a:ln>
                <a:solidFill>
                  <a:schemeClr val="tx1"/>
                </a:solidFill>
                <a:effectLst/>
                <a:latin typeface="AR BLANCA" pitchFamily="2" charset="0"/>
                <a:ea typeface="Times New Roman" pitchFamily="18" charset="0"/>
                <a:cs typeface="Times New Roman" pitchFamily="18" charset="0"/>
              </a:rPr>
              <a:t> + Na</a:t>
            </a:r>
            <a:r>
              <a:rPr kumimoji="0" lang="en-US" sz="2000" b="0" i="0" u="none" strike="noStrike" cap="none" normalizeH="0" baseline="-30000" dirty="0" smtClean="0">
                <a:ln>
                  <a:noFill/>
                </a:ln>
                <a:solidFill>
                  <a:schemeClr val="tx1"/>
                </a:solidFill>
                <a:effectLst/>
                <a:latin typeface="AR BLANCA" pitchFamily="2" charset="0"/>
                <a:ea typeface="Times New Roman" pitchFamily="18" charset="0"/>
                <a:cs typeface="Times New Roman" pitchFamily="18" charset="0"/>
              </a:rPr>
              <a:t>2</a:t>
            </a:r>
            <a:r>
              <a:rPr kumimoji="0" lang="en-US" sz="2000" b="0" i="0" u="none" strike="noStrike" cap="none" normalizeH="0" baseline="0" dirty="0" smtClean="0">
                <a:ln>
                  <a:noFill/>
                </a:ln>
                <a:solidFill>
                  <a:schemeClr val="tx1"/>
                </a:solidFill>
                <a:effectLst/>
                <a:latin typeface="AR BLANCA" pitchFamily="2" charset="0"/>
                <a:ea typeface="Times New Roman" pitchFamily="18" charset="0"/>
                <a:cs typeface="Times New Roman" pitchFamily="18" charset="0"/>
              </a:rPr>
              <a:t>O * </a:t>
            </a:r>
            <a:r>
              <a:rPr kumimoji="0" lang="en-US" sz="2000" b="0" i="0" u="none" strike="noStrike" cap="none" normalizeH="0" baseline="0" dirty="0" err="1" smtClean="0">
                <a:ln>
                  <a:noFill/>
                </a:ln>
                <a:solidFill>
                  <a:schemeClr val="tx1"/>
                </a:solidFill>
                <a:effectLst/>
                <a:latin typeface="AR BLANCA" pitchFamily="2" charset="0"/>
                <a:ea typeface="Times New Roman" pitchFamily="18" charset="0"/>
                <a:cs typeface="Times New Roman" pitchFamily="18" charset="0"/>
              </a:rPr>
              <a:t>CaO</a:t>
            </a:r>
            <a:r>
              <a:rPr kumimoji="0" lang="en-US" sz="2000" b="0" i="0" u="none" strike="noStrike" cap="none" normalizeH="0" baseline="0" dirty="0" smtClean="0">
                <a:ln>
                  <a:noFill/>
                </a:ln>
                <a:solidFill>
                  <a:schemeClr val="tx1"/>
                </a:solidFill>
                <a:effectLst/>
                <a:latin typeface="AR BLANCA" pitchFamily="2" charset="0"/>
                <a:ea typeface="Times New Roman" pitchFamily="18" charset="0"/>
                <a:cs typeface="Times New Roman" pitchFamily="18" charset="0"/>
              </a:rPr>
              <a:t> * 6SiO</a:t>
            </a:r>
            <a:r>
              <a:rPr kumimoji="0" lang="en-US" sz="2000" b="0" i="0" u="none" strike="noStrike" cap="none" normalizeH="0" baseline="-30000" dirty="0" smtClean="0">
                <a:ln>
                  <a:noFill/>
                </a:ln>
                <a:solidFill>
                  <a:schemeClr val="tx1"/>
                </a:solidFill>
                <a:effectLst/>
                <a:latin typeface="AR BLANCA" pitchFamily="2" charset="0"/>
                <a:ea typeface="Times New Roman" pitchFamily="18" charset="0"/>
                <a:cs typeface="Times New Roman" pitchFamily="18" charset="0"/>
              </a:rPr>
              <a:t>2</a:t>
            </a:r>
            <a:endParaRPr kumimoji="0" lang="en-US" sz="2000" b="0" i="0" u="none" strike="noStrike" cap="none" normalizeH="0" baseline="0" dirty="0" smtClean="0">
              <a:ln>
                <a:noFill/>
              </a:ln>
              <a:solidFill>
                <a:schemeClr val="tx1"/>
              </a:solidFill>
              <a:effectLst/>
              <a:latin typeface="AR BLANCA" pitchFamily="2" charset="0"/>
              <a:cs typeface="Times New Roman" pitchFamily="18" charset="0"/>
            </a:endParaRPr>
          </a:p>
        </p:txBody>
      </p:sp>
      <p:pic>
        <p:nvPicPr>
          <p:cNvPr id="1029" name="Picture 5" descr="http://st.free-lance.ru/users/wetlan/upload/f_49dfa9c285774.jpg"/>
          <p:cNvPicPr>
            <a:picLocks noChangeAspect="1" noChangeArrowheads="1"/>
          </p:cNvPicPr>
          <p:nvPr/>
        </p:nvPicPr>
        <p:blipFill>
          <a:blip r:embed="rId2"/>
          <a:srcRect/>
          <a:stretch>
            <a:fillRect/>
          </a:stretch>
        </p:blipFill>
        <p:spPr bwMode="auto">
          <a:xfrm>
            <a:off x="1857356" y="3714752"/>
            <a:ext cx="5380670" cy="2412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1025"/>
                                        </p:tgtEl>
                                        <p:attrNameLst>
                                          <p:attrName>style.visibility</p:attrName>
                                        </p:attrNameLst>
                                      </p:cBhvr>
                                      <p:to>
                                        <p:strVal val="visible"/>
                                      </p:to>
                                    </p:set>
                                    <p:animEffect transition="in" filter="checkerboard(across)">
                                      <p:cBhvr>
                                        <p:cTn id="14" dur="2000"/>
                                        <p:tgtEl>
                                          <p:spTgt spid="1025"/>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Состав стекла</a:t>
            </a:r>
            <a:endParaRPr lang="ru-RU" dirty="0"/>
          </a:p>
        </p:txBody>
      </p:sp>
      <p:graphicFrame>
        <p:nvGraphicFramePr>
          <p:cNvPr id="5" name="Схема 4"/>
          <p:cNvGraphicFramePr/>
          <p:nvPr/>
        </p:nvGraphicFramePr>
        <p:xfrm>
          <a:off x="857224" y="1214422"/>
          <a:ext cx="3714776"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4714876" y="1500174"/>
            <a:ext cx="3286116" cy="1754326"/>
          </a:xfrm>
          <a:prstGeom prst="rect">
            <a:avLst/>
          </a:prstGeom>
        </p:spPr>
        <p:txBody>
          <a:bodyPr wrap="square">
            <a:spAutoFit/>
          </a:bodyPr>
          <a:lstStyle/>
          <a:p>
            <a:r>
              <a:rPr lang="en-US"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Базовый метод получения силикатного стекла заключается в плавлении смеси кварцевого песка (SiO</a:t>
            </a:r>
            <a:r>
              <a:rPr lang="ru-RU" i="1" baseline="-25000" dirty="0" smtClean="0">
                <a:latin typeface="Times New Roman" pitchFamily="18" charset="0"/>
                <a:cs typeface="Times New Roman" pitchFamily="18" charset="0"/>
              </a:rPr>
              <a:t>2</a:t>
            </a:r>
            <a:r>
              <a:rPr lang="ru-RU" i="1" dirty="0" smtClean="0">
                <a:latin typeface="Times New Roman" pitchFamily="18" charset="0"/>
                <a:cs typeface="Times New Roman" pitchFamily="18" charset="0"/>
              </a:rPr>
              <a:t>), соды (Na</a:t>
            </a:r>
            <a:r>
              <a:rPr lang="ru-RU" i="1" baseline="-25000" dirty="0" smtClean="0">
                <a:latin typeface="Times New Roman" pitchFamily="18" charset="0"/>
                <a:cs typeface="Times New Roman" pitchFamily="18" charset="0"/>
              </a:rPr>
              <a:t>2</a:t>
            </a:r>
            <a:r>
              <a:rPr lang="ru-RU" i="1" dirty="0" smtClean="0">
                <a:latin typeface="Times New Roman" pitchFamily="18" charset="0"/>
                <a:cs typeface="Times New Roman" pitchFamily="18" charset="0"/>
              </a:rPr>
              <a:t>CO</a:t>
            </a:r>
            <a:r>
              <a:rPr lang="ru-RU" i="1" baseline="-25000" dirty="0" smtClean="0">
                <a:latin typeface="Times New Roman" pitchFamily="18" charset="0"/>
                <a:cs typeface="Times New Roman" pitchFamily="18" charset="0"/>
              </a:rPr>
              <a:t>3</a:t>
            </a:r>
            <a:r>
              <a:rPr lang="ru-RU" i="1" dirty="0" smtClean="0">
                <a:latin typeface="Times New Roman" pitchFamily="18" charset="0"/>
                <a:cs typeface="Times New Roman" pitchFamily="18" charset="0"/>
              </a:rPr>
              <a:t>) и извести (</a:t>
            </a:r>
            <a:r>
              <a:rPr lang="ru-RU" i="1" dirty="0" err="1" smtClean="0">
                <a:latin typeface="Times New Roman" pitchFamily="18" charset="0"/>
                <a:cs typeface="Times New Roman" pitchFamily="18" charset="0"/>
              </a:rPr>
              <a:t>CaO</a:t>
            </a:r>
            <a:r>
              <a:rPr lang="ru-RU" i="1" dirty="0" smtClean="0">
                <a:latin typeface="Times New Roman" pitchFamily="18" charset="0"/>
                <a:cs typeface="Times New Roman" pitchFamily="18" charset="0"/>
              </a:rPr>
              <a:t>).</a:t>
            </a:r>
            <a:endParaRPr lang="en-US" i="1" dirty="0" smtClean="0">
              <a:latin typeface="Times New Roman" pitchFamily="18" charset="0"/>
              <a:cs typeface="Times New Roman" pitchFamily="18" charset="0"/>
            </a:endParaRPr>
          </a:p>
          <a:p>
            <a:endParaRPr lang="ru-RU" i="1" dirty="0">
              <a:latin typeface="Times New Roman" pitchFamily="18" charset="0"/>
              <a:cs typeface="Times New Roman" pitchFamily="18" charset="0"/>
            </a:endParaRPr>
          </a:p>
        </p:txBody>
      </p:sp>
      <p:sp>
        <p:nvSpPr>
          <p:cNvPr id="8" name="Прямоугольник 7"/>
          <p:cNvSpPr/>
          <p:nvPr/>
        </p:nvSpPr>
        <p:spPr>
          <a:xfrm>
            <a:off x="4643438" y="3143248"/>
            <a:ext cx="3714744" cy="2862322"/>
          </a:xfrm>
          <a:prstGeom prst="rect">
            <a:avLst/>
          </a:prstGeom>
        </p:spPr>
        <p:txBody>
          <a:bodyPr wrap="square">
            <a:spAutoFit/>
          </a:bodyPr>
          <a:lstStyle/>
          <a:p>
            <a:r>
              <a:rPr lang="en-US"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В стекловарении используют только самые чистые разновидности кварцевого песка, в которых общее количество загрязнений не превышает 2—3 %. Особенно нежелательно присутствие железа, которое даже в ничтожных количествах (десятые доли %) окрашивает стекло в зеленоватый цвет.</a:t>
            </a:r>
            <a:endParaRPr lang="ru-RU" i="1"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0" presetClass="entr" presetSubtype="0" decel="10000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2000"/>
                                        <p:tgtEl>
                                          <p:spTgt spid="6"/>
                                        </p:tgtEl>
                                      </p:cBhvr>
                                    </p:animEffect>
                                  </p:childTnLst>
                                </p:cTn>
                              </p:par>
                            </p:childTnLst>
                          </p:cTn>
                        </p:par>
                        <p:par>
                          <p:cTn id="21" fill="hold">
                            <p:stCondLst>
                              <p:cond delay="4000"/>
                            </p:stCondLst>
                            <p:childTnLst>
                              <p:par>
                                <p:cTn id="22" presetID="9"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Окраска стекол</a:t>
            </a:r>
            <a:endParaRPr lang="ru-RU" dirty="0"/>
          </a:p>
        </p:txBody>
      </p:sp>
      <p:pic>
        <p:nvPicPr>
          <p:cNvPr id="17410" name="Picture 2" descr="http://images.prom.ua/6184739_w640_h640_lacobel_range.jpg"/>
          <p:cNvPicPr>
            <a:picLocks noChangeAspect="1" noChangeArrowheads="1"/>
          </p:cNvPicPr>
          <p:nvPr/>
        </p:nvPicPr>
        <p:blipFill>
          <a:blip r:embed="rId2"/>
          <a:srcRect/>
          <a:stretch>
            <a:fillRect/>
          </a:stretch>
        </p:blipFill>
        <p:spPr bwMode="auto">
          <a:xfrm>
            <a:off x="1142976" y="1214422"/>
            <a:ext cx="3643338" cy="2143139"/>
          </a:xfrm>
          <a:prstGeom prst="roundRect">
            <a:avLst>
              <a:gd name="adj" fmla="val 3229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411" name="Rectangle 3"/>
          <p:cNvSpPr>
            <a:spLocks noChangeArrowheads="1"/>
          </p:cNvSpPr>
          <p:nvPr/>
        </p:nvSpPr>
        <p:spPr bwMode="auto">
          <a:xfrm>
            <a:off x="5000628" y="1285860"/>
            <a:ext cx="321471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Окраску стекла осуществляют введением в него оксидов некоторых металлов или образованием коллоидных частиц определенных элементов:</a:t>
            </a:r>
          </a:p>
        </p:txBody>
      </p:sp>
      <p:sp>
        <p:nvSpPr>
          <p:cNvPr id="7" name="Прямоугольник 6"/>
          <p:cNvSpPr/>
          <p:nvPr/>
        </p:nvSpPr>
        <p:spPr>
          <a:xfrm>
            <a:off x="1357290" y="3429001"/>
            <a:ext cx="7358066" cy="2862322"/>
          </a:xfrm>
          <a:prstGeom prst="rect">
            <a:avLst/>
          </a:prstGeom>
        </p:spPr>
        <p:txBody>
          <a:bodyPr wrap="square">
            <a:spAutoFit/>
          </a:bodyPr>
          <a:lstStyle/>
          <a:p>
            <a:pPr lvl="0"/>
            <a:r>
              <a:rPr lang="ru-RU" i="1" dirty="0" smtClean="0">
                <a:latin typeface="Times New Roman" pitchFamily="18" charset="0"/>
                <a:cs typeface="Times New Roman" pitchFamily="18" charset="0"/>
              </a:rPr>
              <a:t>1.Золото и медь(</a:t>
            </a:r>
            <a:r>
              <a:rPr lang="ru-RU" i="1" dirty="0" err="1" smtClean="0">
                <a:latin typeface="Times New Roman" pitchFamily="18" charset="0"/>
                <a:cs typeface="Times New Roman" pitchFamily="18" charset="0"/>
              </a:rPr>
              <a:t>Au</a:t>
            </a:r>
            <a:r>
              <a:rPr lang="ru-RU" i="1" dirty="0" smtClean="0">
                <a:latin typeface="Times New Roman" pitchFamily="18" charset="0"/>
                <a:cs typeface="Times New Roman" pitchFamily="18" charset="0"/>
              </a:rPr>
              <a:t> и </a:t>
            </a:r>
            <a:r>
              <a:rPr lang="ru-RU" i="1" dirty="0" err="1" smtClean="0">
                <a:latin typeface="Times New Roman" pitchFamily="18" charset="0"/>
                <a:cs typeface="Times New Roman" pitchFamily="18" charset="0"/>
              </a:rPr>
              <a:t>Cu</a:t>
            </a:r>
            <a:r>
              <a:rPr lang="ru-RU" i="1" dirty="0" smtClean="0">
                <a:latin typeface="Times New Roman" pitchFamily="18" charset="0"/>
                <a:cs typeface="Times New Roman" pitchFamily="18" charset="0"/>
              </a:rPr>
              <a:t>)при коллоидном распределении окрашивают стекло в красный цвет. Такие стекла называют золотым и медным рубином соответственно.</a:t>
            </a:r>
          </a:p>
          <a:p>
            <a:pPr lvl="0"/>
            <a:r>
              <a:rPr lang="ru-RU" i="1" dirty="0" smtClean="0">
                <a:latin typeface="Times New Roman" pitchFamily="18" charset="0"/>
                <a:cs typeface="Times New Roman" pitchFamily="18" charset="0"/>
              </a:rPr>
              <a:t>2.Серебро(</a:t>
            </a:r>
            <a:r>
              <a:rPr lang="ru-RU" i="1" dirty="0" err="1" smtClean="0">
                <a:latin typeface="Times New Roman" pitchFamily="18" charset="0"/>
                <a:cs typeface="Times New Roman" pitchFamily="18" charset="0"/>
              </a:rPr>
              <a:t>Ag</a:t>
            </a:r>
            <a:r>
              <a:rPr lang="ru-RU" i="1" dirty="0" smtClean="0">
                <a:latin typeface="Times New Roman" pitchFamily="18" charset="0"/>
                <a:cs typeface="Times New Roman" pitchFamily="18" charset="0"/>
              </a:rPr>
              <a:t>)в коллоидном состоянии окрашивает стекло в желтый цвет.</a:t>
            </a:r>
          </a:p>
          <a:p>
            <a:pPr lvl="0"/>
            <a:r>
              <a:rPr lang="ru-RU" i="1" dirty="0" smtClean="0">
                <a:latin typeface="Times New Roman" pitchFamily="18" charset="0"/>
                <a:cs typeface="Times New Roman" pitchFamily="18" charset="0"/>
              </a:rPr>
              <a:t>3.Хорошим красителем является селен (</a:t>
            </a:r>
            <a:r>
              <a:rPr lang="ru-RU" i="1" dirty="0" err="1" smtClean="0">
                <a:latin typeface="Times New Roman" pitchFamily="18" charset="0"/>
                <a:cs typeface="Times New Roman" pitchFamily="18" charset="0"/>
              </a:rPr>
              <a:t>Se</a:t>
            </a:r>
            <a:r>
              <a:rPr lang="ru-RU" i="1" dirty="0" smtClean="0">
                <a:latin typeface="Times New Roman" pitchFamily="18" charset="0"/>
                <a:cs typeface="Times New Roman" pitchFamily="18" charset="0"/>
              </a:rPr>
              <a:t>). В коллоидном состоянии он окрашивает стекло в розовый цвет</a:t>
            </a:r>
          </a:p>
          <a:p>
            <a:pPr lvl="0"/>
            <a:r>
              <a:rPr lang="ru-RU" i="1" dirty="0" smtClean="0">
                <a:latin typeface="Times New Roman" pitchFamily="18" charset="0"/>
                <a:cs typeface="Times New Roman" pitchFamily="18" charset="0"/>
              </a:rPr>
              <a:t>4.Оксид кобальта(II) С</a:t>
            </a:r>
            <a:r>
              <a:rPr lang="en-US" i="1" dirty="0" err="1" smtClean="0">
                <a:latin typeface="Times New Roman" pitchFamily="18" charset="0"/>
                <a:cs typeface="Times New Roman" pitchFamily="18" charset="0"/>
              </a:rPr>
              <a:t>oO</a:t>
            </a:r>
            <a:r>
              <a:rPr lang="ru-RU" i="1" dirty="0" smtClean="0">
                <a:latin typeface="Times New Roman" pitchFamily="18" charset="0"/>
                <a:cs typeface="Times New Roman" pitchFamily="18" charset="0"/>
              </a:rPr>
              <a:t> в малых количествах дает </a:t>
            </a:r>
            <a:r>
              <a:rPr lang="ru-RU" i="1" dirty="0" err="1" smtClean="0">
                <a:latin typeface="Times New Roman" pitchFamily="18" charset="0"/>
                <a:cs typeface="Times New Roman" pitchFamily="18" charset="0"/>
              </a:rPr>
              <a:t>голубое</a:t>
            </a:r>
            <a:r>
              <a:rPr lang="ru-RU" i="1" dirty="0" smtClean="0">
                <a:latin typeface="Times New Roman" pitchFamily="18" charset="0"/>
                <a:cs typeface="Times New Roman" pitchFamily="18" charset="0"/>
              </a:rPr>
              <a:t> стекло</a:t>
            </a:r>
          </a:p>
          <a:p>
            <a:pPr lvl="0"/>
            <a:r>
              <a:rPr lang="ru-RU" i="1" dirty="0" smtClean="0">
                <a:latin typeface="Times New Roman" pitchFamily="18" charset="0"/>
                <a:cs typeface="Times New Roman" pitchFamily="18" charset="0"/>
              </a:rPr>
              <a:t>5.Оксид свинца (II)  </a:t>
            </a:r>
            <a:r>
              <a:rPr lang="ru-RU" i="1" dirty="0" err="1" smtClean="0">
                <a:latin typeface="Times New Roman" pitchFamily="18" charset="0"/>
                <a:cs typeface="Times New Roman" pitchFamily="18" charset="0"/>
              </a:rPr>
              <a:t>Pb</a:t>
            </a:r>
            <a:r>
              <a:rPr lang="en-US" i="1" dirty="0" smtClean="0">
                <a:latin typeface="Times New Roman" pitchFamily="18" charset="0"/>
                <a:cs typeface="Times New Roman" pitchFamily="18" charset="0"/>
              </a:rPr>
              <a:t>O </a:t>
            </a:r>
            <a:r>
              <a:rPr lang="ru-RU" i="1" dirty="0" smtClean="0">
                <a:latin typeface="Times New Roman" pitchFamily="18" charset="0"/>
                <a:cs typeface="Times New Roman" pitchFamily="18" charset="0"/>
              </a:rPr>
              <a:t>усиливает цвет стекла и придает цвету яркие оттенки.</a:t>
            </a:r>
            <a:endParaRPr lang="ru-RU" i="1"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17410"/>
                                        </p:tgtEl>
                                        <p:attrNameLst>
                                          <p:attrName>style.visibility</p:attrName>
                                        </p:attrNameLst>
                                      </p:cBhvr>
                                      <p:to>
                                        <p:strVal val="visible"/>
                                      </p:to>
                                    </p:set>
                                    <p:animEffect transition="in" filter="blinds(horizontal)">
                                      <p:cBhvr>
                                        <p:cTn id="14" dur="1000"/>
                                        <p:tgtEl>
                                          <p:spTgt spid="17410"/>
                                        </p:tgtEl>
                                      </p:cBhvr>
                                    </p:animEffect>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17411"/>
                                        </p:tgtEl>
                                        <p:attrNameLst>
                                          <p:attrName>style.visibility</p:attrName>
                                        </p:attrNameLst>
                                      </p:cBhvr>
                                      <p:to>
                                        <p:strVal val="visible"/>
                                      </p:to>
                                    </p:set>
                                    <p:anim calcmode="lin" valueType="num">
                                      <p:cBhvr additive="base">
                                        <p:cTn id="18" dur="1000" fill="hold"/>
                                        <p:tgtEl>
                                          <p:spTgt spid="17411"/>
                                        </p:tgtEl>
                                        <p:attrNameLst>
                                          <p:attrName>ppt_x</p:attrName>
                                        </p:attrNameLst>
                                      </p:cBhvr>
                                      <p:tavLst>
                                        <p:tav tm="0">
                                          <p:val>
                                            <p:strVal val="#ppt_x"/>
                                          </p:val>
                                        </p:tav>
                                        <p:tav tm="100000">
                                          <p:val>
                                            <p:strVal val="#ppt_x"/>
                                          </p:val>
                                        </p:tav>
                                      </p:tavLst>
                                    </p:anim>
                                    <p:anim calcmode="lin" valueType="num">
                                      <p:cBhvr additive="base">
                                        <p:cTn id="19" dur="1000" fill="hold"/>
                                        <p:tgtEl>
                                          <p:spTgt spid="17411"/>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ppt_x"/>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411"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Свойства</a:t>
            </a:r>
            <a:endParaRPr lang="ru-RU" dirty="0"/>
          </a:p>
        </p:txBody>
      </p:sp>
      <p:sp>
        <p:nvSpPr>
          <p:cNvPr id="4" name="Прямоугольник 3"/>
          <p:cNvSpPr/>
          <p:nvPr/>
        </p:nvSpPr>
        <p:spPr>
          <a:xfrm>
            <a:off x="928662" y="1214422"/>
            <a:ext cx="4000528" cy="5078313"/>
          </a:xfrm>
          <a:prstGeom prst="rect">
            <a:avLst/>
          </a:prstGeom>
        </p:spPr>
        <p:txBody>
          <a:bodyPr wrap="square">
            <a:spAutoFit/>
          </a:bodyPr>
          <a:lstStyle/>
          <a:p>
            <a:pPr marL="342900" lvl="0" indent="-342900">
              <a:buFont typeface="Wingdings" pitchFamily="2" charset="2"/>
              <a:buChar char="Ø"/>
            </a:pPr>
            <a:r>
              <a:rPr lang="ru-RU" i="1" dirty="0" smtClean="0">
                <a:latin typeface="Times New Roman" pitchFamily="18" charset="0"/>
                <a:cs typeface="Times New Roman" pitchFamily="18" charset="0"/>
              </a:rPr>
              <a:t>Способность пропускать солнечные лучи.</a:t>
            </a:r>
          </a:p>
          <a:p>
            <a:pPr marL="342900" lvl="0" indent="-342900">
              <a:buFont typeface="Wingdings" pitchFamily="2" charset="2"/>
              <a:buChar char="Ø"/>
            </a:pPr>
            <a:r>
              <a:rPr lang="ru-RU" i="1" dirty="0" smtClean="0">
                <a:latin typeface="Times New Roman" pitchFamily="18" charset="0"/>
                <a:cs typeface="Times New Roman" pitchFamily="18" charset="0"/>
              </a:rPr>
              <a:t>Постепенные переход из твердого состояния в жидкое из-за отсутствия постоянной точки кипения и плавления.</a:t>
            </a:r>
          </a:p>
          <a:p>
            <a:pPr marL="342900" lvl="0" indent="-342900">
              <a:buFont typeface="Wingdings" pitchFamily="2" charset="2"/>
              <a:buChar char="Ø"/>
            </a:pPr>
            <a:r>
              <a:rPr lang="ru-RU" i="1" dirty="0" smtClean="0">
                <a:latin typeface="Times New Roman" pitchFamily="18" charset="0"/>
                <a:cs typeface="Times New Roman" pitchFamily="18" charset="0"/>
              </a:rPr>
              <a:t>Стойкость к действию кислот и щелочей.</a:t>
            </a:r>
          </a:p>
          <a:p>
            <a:pPr marL="342900" lvl="0" indent="-342900">
              <a:buFont typeface="Wingdings" pitchFamily="2" charset="2"/>
              <a:buChar char="Ø"/>
            </a:pPr>
            <a:r>
              <a:rPr lang="ru-RU" i="1" dirty="0" smtClean="0">
                <a:latin typeface="Times New Roman" pitchFamily="18" charset="0"/>
                <a:cs typeface="Times New Roman" pitchFamily="18" charset="0"/>
              </a:rPr>
              <a:t>Стекло поддается механической обработке: его можно пилить циркулярными пилами, резать алмазом, шлифовать, полировать.</a:t>
            </a:r>
          </a:p>
          <a:p>
            <a:pPr marL="342900" lvl="0" indent="-342900">
              <a:buFont typeface="Wingdings" pitchFamily="2" charset="2"/>
              <a:buChar char="Ø"/>
            </a:pPr>
            <a:r>
              <a:rPr lang="ru-RU" i="1" dirty="0" smtClean="0">
                <a:latin typeface="Times New Roman" pitchFamily="18" charset="0"/>
                <a:cs typeface="Times New Roman" pitchFamily="18" charset="0"/>
              </a:rPr>
              <a:t>В пластичном состоянии при 800—1000 °С стекло поддается формованию. Его можно выдувать, вытягивать в листы, трубки, волокна, можно сваривать.</a:t>
            </a:r>
            <a:endParaRPr lang="ru-RU" i="1" dirty="0">
              <a:latin typeface="Times New Roman" pitchFamily="18" charset="0"/>
              <a:cs typeface="Times New Roman" pitchFamily="18" charset="0"/>
            </a:endParaRPr>
          </a:p>
        </p:txBody>
      </p:sp>
      <p:pic>
        <p:nvPicPr>
          <p:cNvPr id="19458" name="Picture 2" descr="http://tomsk.gorod.tomsk.ru/uploads/18961/1227193612/DSC_1333.JPG"/>
          <p:cNvPicPr>
            <a:picLocks noChangeAspect="1" noChangeArrowheads="1"/>
          </p:cNvPicPr>
          <p:nvPr/>
        </p:nvPicPr>
        <p:blipFill>
          <a:blip r:embed="rId2"/>
          <a:srcRect/>
          <a:stretch>
            <a:fillRect/>
          </a:stretch>
        </p:blipFill>
        <p:spPr bwMode="auto">
          <a:xfrm>
            <a:off x="4929190" y="1285860"/>
            <a:ext cx="2928958" cy="1520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Прямоугольник 6"/>
          <p:cNvSpPr/>
          <p:nvPr/>
        </p:nvSpPr>
        <p:spPr>
          <a:xfrm>
            <a:off x="5357818" y="2857496"/>
            <a:ext cx="2286016" cy="369332"/>
          </a:xfrm>
          <a:prstGeom prst="rect">
            <a:avLst/>
          </a:prstGeom>
        </p:spPr>
        <p:txBody>
          <a:bodyPr wrap="square">
            <a:spAutoFit/>
          </a:bodyPr>
          <a:lstStyle/>
          <a:p>
            <a:pPr lvl="0" algn="ctr"/>
            <a:r>
              <a:rPr lang="ru-RU" dirty="0" smtClean="0">
                <a:latin typeface="Times New Roman" pitchFamily="18" charset="0"/>
                <a:cs typeface="Times New Roman" pitchFamily="18" charset="0"/>
              </a:rPr>
              <a:t>Выдувание</a:t>
            </a:r>
            <a:endParaRPr lang="ru-RU" dirty="0">
              <a:latin typeface="Times New Roman" pitchFamily="18" charset="0"/>
              <a:cs typeface="Times New Roman" pitchFamily="18" charset="0"/>
            </a:endParaRPr>
          </a:p>
        </p:txBody>
      </p:sp>
      <p:pic>
        <p:nvPicPr>
          <p:cNvPr id="19460" name="Picture 4" descr="http://www.kalugaremont.ru/edit/spaw2/uploads/images/3_4937DSCN2165.png"/>
          <p:cNvPicPr>
            <a:picLocks noChangeAspect="1" noChangeArrowheads="1"/>
          </p:cNvPicPr>
          <p:nvPr/>
        </p:nvPicPr>
        <p:blipFill>
          <a:blip r:embed="rId3"/>
          <a:srcRect/>
          <a:stretch>
            <a:fillRect/>
          </a:stretch>
        </p:blipFill>
        <p:spPr bwMode="auto">
          <a:xfrm>
            <a:off x="5000628" y="3643314"/>
            <a:ext cx="2928958" cy="18152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Прямоугольник 8"/>
          <p:cNvSpPr/>
          <p:nvPr/>
        </p:nvSpPr>
        <p:spPr>
          <a:xfrm>
            <a:off x="5643570" y="5572140"/>
            <a:ext cx="1702422" cy="369332"/>
          </a:xfrm>
          <a:prstGeom prst="rect">
            <a:avLst/>
          </a:prstGeom>
        </p:spPr>
        <p:txBody>
          <a:bodyPr wrap="square">
            <a:spAutoFit/>
          </a:bodyPr>
          <a:lstStyle/>
          <a:p>
            <a:pPr lvl="0" algn="ctr"/>
            <a:r>
              <a:rPr lang="ru-RU" dirty="0" smtClean="0">
                <a:latin typeface="Times New Roman" pitchFamily="18" charset="0"/>
                <a:cs typeface="Times New Roman" pitchFamily="18" charset="0"/>
              </a:rPr>
              <a:t>Резка стекла</a:t>
            </a:r>
            <a:endParaRPr lang="ru-RU"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blinds(horizontal)">
                                      <p:cBhvr>
                                        <p:cTn id="14" dur="1000"/>
                                        <p:tgtEl>
                                          <p:spTgt spid="19458"/>
                                        </p:tgtEl>
                                      </p:cBhvr>
                                    </p:animEffect>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19460"/>
                                        </p:tgtEl>
                                        <p:attrNameLst>
                                          <p:attrName>style.visibility</p:attrName>
                                        </p:attrNameLst>
                                      </p:cBhvr>
                                      <p:to>
                                        <p:strVal val="visible"/>
                                      </p:to>
                                    </p:set>
                                    <p:animEffect transition="in" filter="blinds(horizontal)">
                                      <p:cBhvr>
                                        <p:cTn id="18" dur="1000"/>
                                        <p:tgtEl>
                                          <p:spTgt spid="19460"/>
                                        </p:tgtEl>
                                      </p:cBhvr>
                                    </p:animEffect>
                                  </p:childTnLst>
                                </p:cTn>
                              </p:par>
                            </p:childTnLst>
                          </p:cTn>
                        </p:par>
                        <p:par>
                          <p:cTn id="19" fill="hold">
                            <p:stCondLst>
                              <p:cond delay="3000"/>
                            </p:stCondLst>
                            <p:childTnLst>
                              <p:par>
                                <p:cTn id="20" presetID="3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600" decel="100000"/>
                                        <p:tgtEl>
                                          <p:spTgt spid="4"/>
                                        </p:tgtEl>
                                      </p:cBhvr>
                                    </p:animEffect>
                                    <p:anim calcmode="lin" valueType="num">
                                      <p:cBhvr>
                                        <p:cTn id="23" dur="1600" decel="100000" fill="hold"/>
                                        <p:tgtEl>
                                          <p:spTgt spid="4"/>
                                        </p:tgtEl>
                                        <p:attrNameLst>
                                          <p:attrName>style.rotation</p:attrName>
                                        </p:attrNameLst>
                                      </p:cBhvr>
                                      <p:tavLst>
                                        <p:tav tm="0">
                                          <p:val>
                                            <p:fltVal val="-90"/>
                                          </p:val>
                                        </p:tav>
                                        <p:tav tm="100000">
                                          <p:val>
                                            <p:fltVal val="0"/>
                                          </p:val>
                                        </p:tav>
                                      </p:tavLst>
                                    </p:anim>
                                    <p:anim calcmode="lin" valueType="num">
                                      <p:cBhvr>
                                        <p:cTn id="24" dur="1600" decel="100000" fill="hold"/>
                                        <p:tgtEl>
                                          <p:spTgt spid="4"/>
                                        </p:tgtEl>
                                        <p:attrNameLst>
                                          <p:attrName>ppt_x</p:attrName>
                                        </p:attrNameLst>
                                      </p:cBhvr>
                                      <p:tavLst>
                                        <p:tav tm="0">
                                          <p:val>
                                            <p:strVal val="#ppt_x+0.4"/>
                                          </p:val>
                                        </p:tav>
                                        <p:tav tm="100000">
                                          <p:val>
                                            <p:strVal val="#ppt_x-0.05"/>
                                          </p:val>
                                        </p:tav>
                                      </p:tavLst>
                                    </p:anim>
                                    <p:anim calcmode="lin" valueType="num">
                                      <p:cBhvr>
                                        <p:cTn id="25" dur="1600" decel="100000" fill="hold"/>
                                        <p:tgtEl>
                                          <p:spTgt spid="4"/>
                                        </p:tgtEl>
                                        <p:attrNameLst>
                                          <p:attrName>ppt_y</p:attrName>
                                        </p:attrNameLst>
                                      </p:cBhvr>
                                      <p:tavLst>
                                        <p:tav tm="0">
                                          <p:val>
                                            <p:strVal val="#ppt_y-0.4"/>
                                          </p:val>
                                        </p:tav>
                                        <p:tav tm="100000">
                                          <p:val>
                                            <p:strVal val="#ppt_y+0.1"/>
                                          </p:val>
                                        </p:tav>
                                      </p:tavLst>
                                    </p:anim>
                                    <p:anim calcmode="lin" valueType="num">
                                      <p:cBhvr>
                                        <p:cTn id="26"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27"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Виды стекла</a:t>
            </a:r>
            <a:endParaRPr lang="ru-RU" dirty="0"/>
          </a:p>
        </p:txBody>
      </p:sp>
      <p:graphicFrame>
        <p:nvGraphicFramePr>
          <p:cNvPr id="7" name="Схема 6"/>
          <p:cNvGraphicFramePr/>
          <p:nvPr/>
        </p:nvGraphicFramePr>
        <p:xfrm>
          <a:off x="1071538" y="1357298"/>
          <a:ext cx="6929486"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0" presetClass="entr" presetSubtype="0" decel="10000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strVal val="#ppt_w+.3"/>
                                          </p:val>
                                        </p:tav>
                                        <p:tav tm="100000">
                                          <p:val>
                                            <p:strVal val="#ppt_w"/>
                                          </p:val>
                                        </p:tav>
                                      </p:tavLst>
                                    </p:anim>
                                    <p:anim calcmode="lin" valueType="num">
                                      <p:cBhvr>
                                        <p:cTn id="15" dur="2000" fill="hold"/>
                                        <p:tgtEl>
                                          <p:spTgt spid="7"/>
                                        </p:tgtEl>
                                        <p:attrNameLst>
                                          <p:attrName>ppt_h</p:attrName>
                                        </p:attrNameLst>
                                      </p:cBhvr>
                                      <p:tavLst>
                                        <p:tav tm="0">
                                          <p:val>
                                            <p:strVal val="#ppt_h"/>
                                          </p:val>
                                        </p:tav>
                                        <p:tav tm="100000">
                                          <p:val>
                                            <p:strVal val="#ppt_h"/>
                                          </p:val>
                                        </p:tav>
                                      </p:tavLst>
                                    </p:anim>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AsOne/>
      </p:bldGraphic>
    </p:bldLst>
  </p:timing>
</p:sld>
</file>

<file path=ppt/theme/theme1.xml><?xml version="1.0" encoding="utf-8"?>
<a:theme xmlns:a="http://schemas.openxmlformats.org/drawingml/2006/main" name="7_chem_2010_301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F42B2D-C424-48C3-8C8D-02AD688B82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TS010389964</Template>
  <TotalTime>525</TotalTime>
  <Words>699</Words>
  <Application>Microsoft Office PowerPoint</Application>
  <PresentationFormat>Экран (4:3)</PresentationFormat>
  <Paragraphs>81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7_chem_2010_3011</vt:lpstr>
      <vt:lpstr>История появления стекла и все сведения о нем</vt:lpstr>
      <vt:lpstr>План</vt:lpstr>
      <vt:lpstr>Теория происхождения стекла</vt:lpstr>
      <vt:lpstr>Слайд 4</vt:lpstr>
      <vt:lpstr>Реакция получения стекла и его молекулярная формула</vt:lpstr>
      <vt:lpstr>Состав стекла</vt:lpstr>
      <vt:lpstr>Окраска стекол</vt:lpstr>
      <vt:lpstr>Свойства</vt:lpstr>
      <vt:lpstr>Виды стекла</vt:lpstr>
      <vt:lpstr>Применение </vt:lpstr>
      <vt:lpstr>Интересные факты о стекле</vt:lpstr>
      <vt:lpstr>Источники материала</vt:lpstr>
      <vt:lpstr>Подготовила Касперук Карина Ученица 10-А класса</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появления стекла и все сведения о нем</dc:title>
  <dc:subject>Шаблон оформления</dc:subject>
  <dc:creator>user</dc:creator>
  <dc:description>Корпорация Майкрософт
Шаблон оформления</dc:description>
  <cp:lastModifiedBy>user</cp:lastModifiedBy>
  <cp:revision>52</cp:revision>
  <dcterms:created xsi:type="dcterms:W3CDTF">2012-12-07T19:47:17Z</dcterms:created>
  <dcterms:modified xsi:type="dcterms:W3CDTF">2012-12-09T18:31:49Z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TC103899649990</vt:lpwstr>
  </property>
</Properties>
</file>