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5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4" r:id="rId28"/>
    <p:sldId id="283" r:id="rId29"/>
    <p:sldId id="282" r:id="rId30"/>
    <p:sldId id="285" r:id="rId31"/>
    <p:sldId id="286" r:id="rId32"/>
  </p:sldIdLst>
  <p:sldSz cx="9144000" cy="6858000" type="screen4x3"/>
  <p:notesSz cx="6858000" cy="9144000"/>
  <p:embeddedFontLst>
    <p:embeddedFont>
      <p:font typeface="Simplified Arabic Fixed" pitchFamily="49" charset="-78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  <p:embeddedFont>
      <p:font typeface="Wingdings 2" pitchFamily="18" charset="2"/>
      <p:regular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63B"/>
    <a:srgbClr val="838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40;&#1056;&#1048;&#1053;&#1040;\&#1059;&#1088;&#1086;&#1082;&#1080;\11&#1050;&#1051;&#1040;&#1057;&#1057;\&#1061;&#1048;&#1052;&#1048;&#1071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20000"/>
                <a:satMod val="180000"/>
                <a:lumMod val="98000"/>
              </a:schemeClr>
            </a:gs>
            <a:gs pos="40000">
              <a:schemeClr val="accent5">
                <a:tint val="30000"/>
                <a:satMod val="260000"/>
                <a:lumMod val="84000"/>
              </a:schemeClr>
            </a:gs>
            <a:gs pos="100000">
              <a:schemeClr val="accent5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5"/>
          </a:solidFill>
          <a:prstDash val="solid"/>
        </a:ln>
        <a:effectLst/>
      </c:spPr>
    </c:sideWall>
    <c:backWall>
      <c:thickness val="0"/>
      <c:spPr>
        <a:gradFill rotWithShape="1">
          <a:gsLst>
            <a:gs pos="0">
              <a:schemeClr val="accent5">
                <a:tint val="20000"/>
                <a:satMod val="180000"/>
                <a:lumMod val="98000"/>
              </a:schemeClr>
            </a:gs>
            <a:gs pos="40000">
              <a:schemeClr val="accent5">
                <a:tint val="30000"/>
                <a:satMod val="260000"/>
                <a:lumMod val="84000"/>
              </a:schemeClr>
            </a:gs>
            <a:gs pos="100000">
              <a:schemeClr val="accent5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5"/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3707715511768534"/>
          <c:y val="5.1772775997862099E-2"/>
          <c:w val="0.60353685899979381"/>
          <c:h val="0.658974640955809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Запасы нефти</c:v>
                </c:pt>
              </c:strCache>
            </c:strRef>
          </c:tx>
          <c:invertIfNegative val="0"/>
          <c:cat>
            <c:strRef>
              <c:f>Лист1!$A$3:$A$11</c:f>
              <c:strCache>
                <c:ptCount val="9"/>
                <c:pt idx="0">
                  <c:v>Саудовская Аравия</c:v>
                </c:pt>
                <c:pt idx="1">
                  <c:v>Венесуэла</c:v>
                </c:pt>
                <c:pt idx="2">
                  <c:v>Канада</c:v>
                </c:pt>
                <c:pt idx="3">
                  <c:v>Другие страны</c:v>
                </c:pt>
                <c:pt idx="4">
                  <c:v>Иран</c:v>
                </c:pt>
                <c:pt idx="5">
                  <c:v>Ирак</c:v>
                </c:pt>
                <c:pt idx="6">
                  <c:v>Кувейт</c:v>
                </c:pt>
                <c:pt idx="7">
                  <c:v>ОАЕ</c:v>
                </c:pt>
                <c:pt idx="8">
                  <c:v>Россия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262.60000000000002</c:v>
                </c:pt>
                <c:pt idx="1">
                  <c:v>211.2</c:v>
                </c:pt>
                <c:pt idx="2">
                  <c:v>175.2</c:v>
                </c:pt>
                <c:pt idx="3">
                  <c:v>137.19999999999999</c:v>
                </c:pt>
                <c:pt idx="4">
                  <c:v>137</c:v>
                </c:pt>
                <c:pt idx="5">
                  <c:v>115</c:v>
                </c:pt>
                <c:pt idx="6">
                  <c:v>104</c:v>
                </c:pt>
                <c:pt idx="7">
                  <c:v>97.8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835136"/>
        <c:axId val="82683008"/>
        <c:axId val="0"/>
      </c:bar3DChart>
      <c:catAx>
        <c:axId val="8783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82683008"/>
        <c:crosses val="autoZero"/>
        <c:auto val="1"/>
        <c:lblAlgn val="ctr"/>
        <c:lblOffset val="100"/>
        <c:noMultiLvlLbl val="0"/>
      </c:catAx>
      <c:valAx>
        <c:axId val="8268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8783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15364959448948"/>
          <c:y val="0.39366534349036292"/>
          <c:w val="0.25154744710905136"/>
          <c:h val="6.4900258830099963E-2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FC7C9-33AC-4141-B56E-32DFE485E67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F19C02-7D94-4968-B627-B582507CFF48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Нефть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36842089-F434-4737-97C7-DC172A224B78}" type="parTrans" cxnId="{A4967972-CAE3-4A2A-88C9-D7614734A9D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8DEC8AF5-E277-47C0-BDC4-F01757291237}" type="sibTrans" cxnId="{A4967972-CAE3-4A2A-88C9-D7614734A9D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106FE6E0-1C05-420C-B137-DC29929BB6DE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Углеводороды</a:t>
          </a:r>
        </a:p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(80-90%)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CB1FFB59-8B15-40DB-BE4E-482537D13013}" type="parTrans" cxnId="{B4853FF6-ACE9-49DD-9935-85B7BDB2B964}">
      <dgm:prSet custT="1"/>
      <dgm:spPr/>
      <dgm:t>
        <a:bodyPr/>
        <a:lstStyle/>
        <a:p>
          <a:endParaRPr lang="ru-RU" sz="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3413ED19-45C7-4E25-88E9-867269EB6E44}" type="sibTrans" cxnId="{B4853FF6-ACE9-49DD-9935-85B7BDB2B964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8580861A-6B54-49D7-8504-ED2D202345D8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Алканы</a:t>
          </a:r>
          <a:endParaRPr lang="ru-RU" sz="1800" b="0" cap="none" spc="0" dirty="0" smtClean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7E5C99DA-6C2D-46E7-9D0A-97FC848B02DB}" type="parTrans" cxnId="{0E764D05-59B1-412B-969E-D59040AF03A5}">
      <dgm:prSet custT="1"/>
      <dgm:spPr/>
      <dgm:t>
        <a:bodyPr/>
        <a:lstStyle/>
        <a:p>
          <a:endParaRPr lang="ru-RU" sz="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CA875B05-4675-43A7-973B-9965D923B928}" type="sibTrans" cxnId="{0E764D05-59B1-412B-969E-D59040AF03A5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C1AE5A52-CFDD-43FA-8479-6FA9EB25EDBF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Циклоалканы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E0657B43-8976-402E-B4B6-B7448A570866}" type="parTrans" cxnId="{D8B21745-D15E-4A1A-9713-B9A4DB4D435B}">
      <dgm:prSet custT="1"/>
      <dgm:spPr/>
      <dgm:t>
        <a:bodyPr/>
        <a:lstStyle/>
        <a:p>
          <a:endParaRPr lang="ru-RU" sz="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991BAAE4-5434-412F-868B-231A2CD415BA}" type="sibTrans" cxnId="{D8B21745-D15E-4A1A-9713-B9A4DB4D435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16244B0A-84A0-417C-95BC-5D632AA086E6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Соединения серы</a:t>
          </a:r>
        </a:p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(до 5%)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018AFAD5-7604-4861-836A-55D405C20FFE}" type="parTrans" cxnId="{3E46DC94-20A7-4C56-95AF-EF9A1193700B}">
      <dgm:prSet custT="1"/>
      <dgm:spPr/>
      <dgm:t>
        <a:bodyPr/>
        <a:lstStyle/>
        <a:p>
          <a:endParaRPr lang="ru-RU" sz="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D7321623-185A-4BD8-B64E-004BD3247B6D}" type="sibTrans" cxnId="{3E46DC94-20A7-4C56-95AF-EF9A1193700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CB706438-EDF6-4123-9A90-2AF58B5C7E1D}">
      <dgm:prSet phldrT="[Текст]"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Ароматические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B2D25910-9D04-448A-9D24-EF41D12343DC}" type="parTrans" cxnId="{089775A2-06CD-4924-B774-8AF6BFA95E49}">
      <dgm:prSet custT="1"/>
      <dgm:spPr/>
      <dgm:t>
        <a:bodyPr/>
        <a:lstStyle/>
        <a:p>
          <a:endParaRPr lang="ru-RU" sz="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C7920743-40A9-455B-BCF6-6F36DCD05DC2}" type="sibTrans" cxnId="{089775A2-06CD-4924-B774-8AF6BFA95E49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6CACA570-A84B-4D8C-83F0-A5951F5CE164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Соединения кислорода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39FE7DA9-743D-47EE-A680-98318CAD8D21}" type="parTrans" cxnId="{9A6D1A3C-2EE3-4645-9AEC-2BD94C1D80AB}">
      <dgm:prSet custT="1"/>
      <dgm:spPr/>
      <dgm:t>
        <a:bodyPr/>
        <a:lstStyle/>
        <a:p>
          <a:endParaRPr lang="ru-RU" sz="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EF588599-7006-4F27-8444-1736879CAD11}" type="sibTrans" cxnId="{9A6D1A3C-2EE3-4645-9AEC-2BD94C1D80AB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3B425FBD-9EB3-4953-AF78-AC577D2AC9C2}">
      <dgm:prSet phldrT="[Текст]" custT="1"/>
      <dgm:spPr/>
      <dgm:t>
        <a:bodyPr/>
        <a:lstStyle/>
        <a:p>
          <a:r>
            <a:rPr lang="ru-RU" sz="1800" b="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Соединения азота</a:t>
          </a:r>
          <a:endParaRPr lang="ru-RU" sz="18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AC584CC3-6ED8-42D5-94F4-02631AFE8B80}" type="parTrans" cxnId="{360BFED7-045D-4F83-B7D5-5FF73DFF558D}">
      <dgm:prSet custT="1"/>
      <dgm:spPr/>
      <dgm:t>
        <a:bodyPr/>
        <a:lstStyle/>
        <a:p>
          <a:endParaRPr lang="ru-RU" sz="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966DDE03-4833-4518-AA4D-63ED4E3EB7A0}" type="sibTrans" cxnId="{360BFED7-045D-4F83-B7D5-5FF73DFF558D}">
      <dgm:prSet/>
      <dgm:spPr/>
      <dgm:t>
        <a:bodyPr/>
        <a:lstStyle/>
        <a:p>
          <a:endParaRPr lang="ru-RU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gm:t>
    </dgm:pt>
    <dgm:pt modelId="{0EF403FE-F100-4DBB-811E-31A797A0E2DD}" type="pres">
      <dgm:prSet presAssocID="{223FC7C9-33AC-4141-B56E-32DFE485E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05758C-7C53-43BE-8BEB-A80C0C2AC5B7}" type="pres">
      <dgm:prSet presAssocID="{22F19C02-7D94-4968-B627-B582507CFF48}" presName="hierRoot1" presStyleCnt="0">
        <dgm:presLayoutVars>
          <dgm:hierBranch val="init"/>
        </dgm:presLayoutVars>
      </dgm:prSet>
      <dgm:spPr/>
    </dgm:pt>
    <dgm:pt modelId="{A00D3448-E5BA-4E5C-BFF0-BE49482F46F7}" type="pres">
      <dgm:prSet presAssocID="{22F19C02-7D94-4968-B627-B582507CFF48}" presName="rootComposite1" presStyleCnt="0"/>
      <dgm:spPr/>
    </dgm:pt>
    <dgm:pt modelId="{FEC939AD-BE76-4893-A583-5F32268AA7EA}" type="pres">
      <dgm:prSet presAssocID="{22F19C02-7D94-4968-B627-B582507CFF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90CF9-F1F4-46F8-B6A5-337C6929A324}" type="pres">
      <dgm:prSet presAssocID="{22F19C02-7D94-4968-B627-B582507CFF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FCA46E-A4E8-4253-B16D-F2FB70953CB9}" type="pres">
      <dgm:prSet presAssocID="{22F19C02-7D94-4968-B627-B582507CFF48}" presName="hierChild2" presStyleCnt="0"/>
      <dgm:spPr/>
    </dgm:pt>
    <dgm:pt modelId="{AA1AFA88-5DAD-4D79-BD2A-3980EAC03815}" type="pres">
      <dgm:prSet presAssocID="{CB1FFB59-8B15-40DB-BE4E-482537D13013}" presName="Name64" presStyleLbl="parChTrans1D2" presStyleIdx="0" presStyleCnt="4"/>
      <dgm:spPr/>
      <dgm:t>
        <a:bodyPr/>
        <a:lstStyle/>
        <a:p>
          <a:endParaRPr lang="ru-RU"/>
        </a:p>
      </dgm:t>
    </dgm:pt>
    <dgm:pt modelId="{B9A8863A-AEF8-4285-BE2D-7C9BDB7C4AE7}" type="pres">
      <dgm:prSet presAssocID="{106FE6E0-1C05-420C-B137-DC29929BB6DE}" presName="hierRoot2" presStyleCnt="0">
        <dgm:presLayoutVars>
          <dgm:hierBranch val="init"/>
        </dgm:presLayoutVars>
      </dgm:prSet>
      <dgm:spPr/>
    </dgm:pt>
    <dgm:pt modelId="{B8AC54AD-5113-40A2-BA6B-F815D49A0B64}" type="pres">
      <dgm:prSet presAssocID="{106FE6E0-1C05-420C-B137-DC29929BB6DE}" presName="rootComposite" presStyleCnt="0"/>
      <dgm:spPr/>
    </dgm:pt>
    <dgm:pt modelId="{73B3C0E0-A375-4A58-8BBA-23C377538D62}" type="pres">
      <dgm:prSet presAssocID="{106FE6E0-1C05-420C-B137-DC29929BB6D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F9F412-CBF5-44D5-997A-ECD1445262A8}" type="pres">
      <dgm:prSet presAssocID="{106FE6E0-1C05-420C-B137-DC29929BB6DE}" presName="rootConnector" presStyleLbl="node2" presStyleIdx="0" presStyleCnt="4"/>
      <dgm:spPr/>
      <dgm:t>
        <a:bodyPr/>
        <a:lstStyle/>
        <a:p>
          <a:endParaRPr lang="ru-RU"/>
        </a:p>
      </dgm:t>
    </dgm:pt>
    <dgm:pt modelId="{17BDE8D7-D84C-49F6-8F19-5E988230EB4A}" type="pres">
      <dgm:prSet presAssocID="{106FE6E0-1C05-420C-B137-DC29929BB6DE}" presName="hierChild4" presStyleCnt="0"/>
      <dgm:spPr/>
    </dgm:pt>
    <dgm:pt modelId="{3AFAE597-935A-462A-AB2B-49C161CCCDC5}" type="pres">
      <dgm:prSet presAssocID="{7E5C99DA-6C2D-46E7-9D0A-97FC848B02DB}" presName="Name64" presStyleLbl="parChTrans1D3" presStyleIdx="0" presStyleCnt="3"/>
      <dgm:spPr/>
      <dgm:t>
        <a:bodyPr/>
        <a:lstStyle/>
        <a:p>
          <a:endParaRPr lang="ru-RU"/>
        </a:p>
      </dgm:t>
    </dgm:pt>
    <dgm:pt modelId="{54949681-FB2A-4B40-9D6C-9ACCE64D3317}" type="pres">
      <dgm:prSet presAssocID="{8580861A-6B54-49D7-8504-ED2D202345D8}" presName="hierRoot2" presStyleCnt="0">
        <dgm:presLayoutVars>
          <dgm:hierBranch val="init"/>
        </dgm:presLayoutVars>
      </dgm:prSet>
      <dgm:spPr/>
    </dgm:pt>
    <dgm:pt modelId="{B5B080B1-6DF9-47E8-B715-FC4B294AB709}" type="pres">
      <dgm:prSet presAssocID="{8580861A-6B54-49D7-8504-ED2D202345D8}" presName="rootComposite" presStyleCnt="0"/>
      <dgm:spPr/>
    </dgm:pt>
    <dgm:pt modelId="{841332F7-2287-4ADF-A44C-D2B91704092C}" type="pres">
      <dgm:prSet presAssocID="{8580861A-6B54-49D7-8504-ED2D202345D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B79A3-29B6-4EDE-A386-D4D57AD492DA}" type="pres">
      <dgm:prSet presAssocID="{8580861A-6B54-49D7-8504-ED2D202345D8}" presName="rootConnector" presStyleLbl="node3" presStyleIdx="0" presStyleCnt="3"/>
      <dgm:spPr/>
      <dgm:t>
        <a:bodyPr/>
        <a:lstStyle/>
        <a:p>
          <a:endParaRPr lang="ru-RU"/>
        </a:p>
      </dgm:t>
    </dgm:pt>
    <dgm:pt modelId="{997BB85B-D9CF-4C8B-B97F-A096610AB289}" type="pres">
      <dgm:prSet presAssocID="{8580861A-6B54-49D7-8504-ED2D202345D8}" presName="hierChild4" presStyleCnt="0"/>
      <dgm:spPr/>
    </dgm:pt>
    <dgm:pt modelId="{C6E1C22D-83EC-4A3A-A1E5-6ACC082D5168}" type="pres">
      <dgm:prSet presAssocID="{8580861A-6B54-49D7-8504-ED2D202345D8}" presName="hierChild5" presStyleCnt="0"/>
      <dgm:spPr/>
    </dgm:pt>
    <dgm:pt modelId="{74FF48A9-B72A-470C-BF2D-8CC83BCA9945}" type="pres">
      <dgm:prSet presAssocID="{E0657B43-8976-402E-B4B6-B7448A570866}" presName="Name64" presStyleLbl="parChTrans1D3" presStyleIdx="1" presStyleCnt="3"/>
      <dgm:spPr/>
      <dgm:t>
        <a:bodyPr/>
        <a:lstStyle/>
        <a:p>
          <a:endParaRPr lang="ru-RU"/>
        </a:p>
      </dgm:t>
    </dgm:pt>
    <dgm:pt modelId="{9DFEBFC2-50D8-44B2-AB2E-15BB0F89B2B8}" type="pres">
      <dgm:prSet presAssocID="{C1AE5A52-CFDD-43FA-8479-6FA9EB25EDBF}" presName="hierRoot2" presStyleCnt="0">
        <dgm:presLayoutVars>
          <dgm:hierBranch val="init"/>
        </dgm:presLayoutVars>
      </dgm:prSet>
      <dgm:spPr/>
    </dgm:pt>
    <dgm:pt modelId="{22FE530F-B247-463F-B271-EFEA696B3F45}" type="pres">
      <dgm:prSet presAssocID="{C1AE5A52-CFDD-43FA-8479-6FA9EB25EDBF}" presName="rootComposite" presStyleCnt="0"/>
      <dgm:spPr/>
    </dgm:pt>
    <dgm:pt modelId="{9534B340-99B2-43BE-8C06-FB557F0EC704}" type="pres">
      <dgm:prSet presAssocID="{C1AE5A52-CFDD-43FA-8479-6FA9EB25EDBF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813AB-AEF6-4F70-A2DE-1D7F06CDE828}" type="pres">
      <dgm:prSet presAssocID="{C1AE5A52-CFDD-43FA-8479-6FA9EB25EDBF}" presName="rootConnector" presStyleLbl="node3" presStyleIdx="1" presStyleCnt="3"/>
      <dgm:spPr/>
      <dgm:t>
        <a:bodyPr/>
        <a:lstStyle/>
        <a:p>
          <a:endParaRPr lang="ru-RU"/>
        </a:p>
      </dgm:t>
    </dgm:pt>
    <dgm:pt modelId="{3110AAB6-F5EE-40C8-B639-22264CD96EB4}" type="pres">
      <dgm:prSet presAssocID="{C1AE5A52-CFDD-43FA-8479-6FA9EB25EDBF}" presName="hierChild4" presStyleCnt="0"/>
      <dgm:spPr/>
    </dgm:pt>
    <dgm:pt modelId="{17679C30-504A-49B9-BC1D-339196D0680E}" type="pres">
      <dgm:prSet presAssocID="{C1AE5A52-CFDD-43FA-8479-6FA9EB25EDBF}" presName="hierChild5" presStyleCnt="0"/>
      <dgm:spPr/>
    </dgm:pt>
    <dgm:pt modelId="{0C646B8B-B5CF-4DF3-B18B-ADC0D1E3B513}" type="pres">
      <dgm:prSet presAssocID="{B2D25910-9D04-448A-9D24-EF41D12343DC}" presName="Name64" presStyleLbl="parChTrans1D3" presStyleIdx="2" presStyleCnt="3"/>
      <dgm:spPr/>
      <dgm:t>
        <a:bodyPr/>
        <a:lstStyle/>
        <a:p>
          <a:endParaRPr lang="ru-RU"/>
        </a:p>
      </dgm:t>
    </dgm:pt>
    <dgm:pt modelId="{E4A4D743-5B7F-4DFB-8BE2-FE389D95EBC2}" type="pres">
      <dgm:prSet presAssocID="{CB706438-EDF6-4123-9A90-2AF58B5C7E1D}" presName="hierRoot2" presStyleCnt="0">
        <dgm:presLayoutVars>
          <dgm:hierBranch val="init"/>
        </dgm:presLayoutVars>
      </dgm:prSet>
      <dgm:spPr/>
    </dgm:pt>
    <dgm:pt modelId="{BBB5BF79-C5EE-4129-A4EB-2D6486D03F86}" type="pres">
      <dgm:prSet presAssocID="{CB706438-EDF6-4123-9A90-2AF58B5C7E1D}" presName="rootComposite" presStyleCnt="0"/>
      <dgm:spPr/>
    </dgm:pt>
    <dgm:pt modelId="{17661F87-AE1E-4411-A66C-5953154BF552}" type="pres">
      <dgm:prSet presAssocID="{CB706438-EDF6-4123-9A90-2AF58B5C7E1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A64EF-CA43-401A-ADCE-8B488A0E1979}" type="pres">
      <dgm:prSet presAssocID="{CB706438-EDF6-4123-9A90-2AF58B5C7E1D}" presName="rootConnector" presStyleLbl="node3" presStyleIdx="2" presStyleCnt="3"/>
      <dgm:spPr/>
      <dgm:t>
        <a:bodyPr/>
        <a:lstStyle/>
        <a:p>
          <a:endParaRPr lang="ru-RU"/>
        </a:p>
      </dgm:t>
    </dgm:pt>
    <dgm:pt modelId="{FA812F91-C0BE-4A7A-8A8A-F471C53DE4DA}" type="pres">
      <dgm:prSet presAssocID="{CB706438-EDF6-4123-9A90-2AF58B5C7E1D}" presName="hierChild4" presStyleCnt="0"/>
      <dgm:spPr/>
    </dgm:pt>
    <dgm:pt modelId="{640BB0FB-C476-417B-8A6C-42CB025C334A}" type="pres">
      <dgm:prSet presAssocID="{CB706438-EDF6-4123-9A90-2AF58B5C7E1D}" presName="hierChild5" presStyleCnt="0"/>
      <dgm:spPr/>
    </dgm:pt>
    <dgm:pt modelId="{B15579CE-7425-47E8-9960-2BD5C4356D6B}" type="pres">
      <dgm:prSet presAssocID="{106FE6E0-1C05-420C-B137-DC29929BB6DE}" presName="hierChild5" presStyleCnt="0"/>
      <dgm:spPr/>
    </dgm:pt>
    <dgm:pt modelId="{6A6A7917-9F59-449A-82E9-01D506144145}" type="pres">
      <dgm:prSet presAssocID="{018AFAD5-7604-4861-836A-55D405C20FFE}" presName="Name64" presStyleLbl="parChTrans1D2" presStyleIdx="1" presStyleCnt="4"/>
      <dgm:spPr/>
      <dgm:t>
        <a:bodyPr/>
        <a:lstStyle/>
        <a:p>
          <a:endParaRPr lang="ru-RU"/>
        </a:p>
      </dgm:t>
    </dgm:pt>
    <dgm:pt modelId="{A422E373-E7E0-45EF-8B6A-7352FBBA8076}" type="pres">
      <dgm:prSet presAssocID="{16244B0A-84A0-417C-95BC-5D632AA086E6}" presName="hierRoot2" presStyleCnt="0">
        <dgm:presLayoutVars>
          <dgm:hierBranch val="init"/>
        </dgm:presLayoutVars>
      </dgm:prSet>
      <dgm:spPr/>
    </dgm:pt>
    <dgm:pt modelId="{E330C233-281B-44C8-AA15-E10065AD5479}" type="pres">
      <dgm:prSet presAssocID="{16244B0A-84A0-417C-95BC-5D632AA086E6}" presName="rootComposite" presStyleCnt="0"/>
      <dgm:spPr/>
    </dgm:pt>
    <dgm:pt modelId="{BDA7BF3E-3363-4F71-8BC4-58F738FC647E}" type="pres">
      <dgm:prSet presAssocID="{16244B0A-84A0-417C-95BC-5D632AA086E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A2CF0-4ECC-4363-AEA1-0B531AA7C3C4}" type="pres">
      <dgm:prSet presAssocID="{16244B0A-84A0-417C-95BC-5D632AA086E6}" presName="rootConnector" presStyleLbl="node2" presStyleIdx="1" presStyleCnt="4"/>
      <dgm:spPr/>
      <dgm:t>
        <a:bodyPr/>
        <a:lstStyle/>
        <a:p>
          <a:endParaRPr lang="ru-RU"/>
        </a:p>
      </dgm:t>
    </dgm:pt>
    <dgm:pt modelId="{1C88371C-F386-4575-BA69-B2C78D14CADB}" type="pres">
      <dgm:prSet presAssocID="{16244B0A-84A0-417C-95BC-5D632AA086E6}" presName="hierChild4" presStyleCnt="0"/>
      <dgm:spPr/>
    </dgm:pt>
    <dgm:pt modelId="{46DFC966-D503-43D7-B5E0-CFA943FD69C5}" type="pres">
      <dgm:prSet presAssocID="{16244B0A-84A0-417C-95BC-5D632AA086E6}" presName="hierChild5" presStyleCnt="0"/>
      <dgm:spPr/>
    </dgm:pt>
    <dgm:pt modelId="{A03C16D4-039A-4704-961D-E03D863BD1EF}" type="pres">
      <dgm:prSet presAssocID="{39FE7DA9-743D-47EE-A680-98318CAD8D2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CA5F7820-0963-4A52-9D8B-7BBF7BD17041}" type="pres">
      <dgm:prSet presAssocID="{6CACA570-A84B-4D8C-83F0-A5951F5CE164}" presName="hierRoot2" presStyleCnt="0">
        <dgm:presLayoutVars>
          <dgm:hierBranch val="init"/>
        </dgm:presLayoutVars>
      </dgm:prSet>
      <dgm:spPr/>
    </dgm:pt>
    <dgm:pt modelId="{AAC73A4E-99B9-4B7C-92FA-A8174AF96D68}" type="pres">
      <dgm:prSet presAssocID="{6CACA570-A84B-4D8C-83F0-A5951F5CE164}" presName="rootComposite" presStyleCnt="0"/>
      <dgm:spPr/>
    </dgm:pt>
    <dgm:pt modelId="{106C0C58-949A-439D-8B76-3D8E85D0129D}" type="pres">
      <dgm:prSet presAssocID="{6CACA570-A84B-4D8C-83F0-A5951F5CE16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700F4-1CB1-4E26-AB07-1384C44C41D2}" type="pres">
      <dgm:prSet presAssocID="{6CACA570-A84B-4D8C-83F0-A5951F5CE164}" presName="rootConnector" presStyleLbl="node2" presStyleIdx="2" presStyleCnt="4"/>
      <dgm:spPr/>
      <dgm:t>
        <a:bodyPr/>
        <a:lstStyle/>
        <a:p>
          <a:endParaRPr lang="ru-RU"/>
        </a:p>
      </dgm:t>
    </dgm:pt>
    <dgm:pt modelId="{F83E3A7C-03F3-4CBD-BCA8-00F3B586946A}" type="pres">
      <dgm:prSet presAssocID="{6CACA570-A84B-4D8C-83F0-A5951F5CE164}" presName="hierChild4" presStyleCnt="0"/>
      <dgm:spPr/>
    </dgm:pt>
    <dgm:pt modelId="{F9D9F4C2-F69E-425E-8B78-CF82690F36AC}" type="pres">
      <dgm:prSet presAssocID="{6CACA570-A84B-4D8C-83F0-A5951F5CE164}" presName="hierChild5" presStyleCnt="0"/>
      <dgm:spPr/>
    </dgm:pt>
    <dgm:pt modelId="{31DB51C0-D4D9-4C79-8245-D7F62BBB2A76}" type="pres">
      <dgm:prSet presAssocID="{AC584CC3-6ED8-42D5-94F4-02631AFE8B80}" presName="Name64" presStyleLbl="parChTrans1D2" presStyleIdx="3" presStyleCnt="4"/>
      <dgm:spPr/>
      <dgm:t>
        <a:bodyPr/>
        <a:lstStyle/>
        <a:p>
          <a:endParaRPr lang="ru-RU"/>
        </a:p>
      </dgm:t>
    </dgm:pt>
    <dgm:pt modelId="{E85B32A6-3547-4538-A33B-DFEE8C7B0ACB}" type="pres">
      <dgm:prSet presAssocID="{3B425FBD-9EB3-4953-AF78-AC577D2AC9C2}" presName="hierRoot2" presStyleCnt="0">
        <dgm:presLayoutVars>
          <dgm:hierBranch val="init"/>
        </dgm:presLayoutVars>
      </dgm:prSet>
      <dgm:spPr/>
    </dgm:pt>
    <dgm:pt modelId="{D8DB06DF-D7D3-4D7A-BC85-AB8137000111}" type="pres">
      <dgm:prSet presAssocID="{3B425FBD-9EB3-4953-AF78-AC577D2AC9C2}" presName="rootComposite" presStyleCnt="0"/>
      <dgm:spPr/>
    </dgm:pt>
    <dgm:pt modelId="{660E7CB4-14E9-49DF-A471-977AD5CD360D}" type="pres">
      <dgm:prSet presAssocID="{3B425FBD-9EB3-4953-AF78-AC577D2AC9C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10330-012F-4AD4-9BE4-642B47E709D0}" type="pres">
      <dgm:prSet presAssocID="{3B425FBD-9EB3-4953-AF78-AC577D2AC9C2}" presName="rootConnector" presStyleLbl="node2" presStyleIdx="3" presStyleCnt="4"/>
      <dgm:spPr/>
      <dgm:t>
        <a:bodyPr/>
        <a:lstStyle/>
        <a:p>
          <a:endParaRPr lang="ru-RU"/>
        </a:p>
      </dgm:t>
    </dgm:pt>
    <dgm:pt modelId="{0AF1F180-5893-4E9A-9158-9CE71AE9E7FB}" type="pres">
      <dgm:prSet presAssocID="{3B425FBD-9EB3-4953-AF78-AC577D2AC9C2}" presName="hierChild4" presStyleCnt="0"/>
      <dgm:spPr/>
    </dgm:pt>
    <dgm:pt modelId="{92257B84-B032-4597-88DA-0E532A9B31ED}" type="pres">
      <dgm:prSet presAssocID="{3B425FBD-9EB3-4953-AF78-AC577D2AC9C2}" presName="hierChild5" presStyleCnt="0"/>
      <dgm:spPr/>
    </dgm:pt>
    <dgm:pt modelId="{3C6CB2C1-EC22-494A-BEF2-0213621E172C}" type="pres">
      <dgm:prSet presAssocID="{22F19C02-7D94-4968-B627-B582507CFF48}" presName="hierChild3" presStyleCnt="0"/>
      <dgm:spPr/>
    </dgm:pt>
  </dgm:ptLst>
  <dgm:cxnLst>
    <dgm:cxn modelId="{D8B21745-D15E-4A1A-9713-B9A4DB4D435B}" srcId="{106FE6E0-1C05-420C-B137-DC29929BB6DE}" destId="{C1AE5A52-CFDD-43FA-8479-6FA9EB25EDBF}" srcOrd="1" destOrd="0" parTransId="{E0657B43-8976-402E-B4B6-B7448A570866}" sibTransId="{991BAAE4-5434-412F-868B-231A2CD415BA}"/>
    <dgm:cxn modelId="{9A6D1A3C-2EE3-4645-9AEC-2BD94C1D80AB}" srcId="{22F19C02-7D94-4968-B627-B582507CFF48}" destId="{6CACA570-A84B-4D8C-83F0-A5951F5CE164}" srcOrd="2" destOrd="0" parTransId="{39FE7DA9-743D-47EE-A680-98318CAD8D21}" sibTransId="{EF588599-7006-4F27-8444-1736879CAD11}"/>
    <dgm:cxn modelId="{089775A2-06CD-4924-B774-8AF6BFA95E49}" srcId="{106FE6E0-1C05-420C-B137-DC29929BB6DE}" destId="{CB706438-EDF6-4123-9A90-2AF58B5C7E1D}" srcOrd="2" destOrd="0" parTransId="{B2D25910-9D04-448A-9D24-EF41D12343DC}" sibTransId="{C7920743-40A9-455B-BCF6-6F36DCD05DC2}"/>
    <dgm:cxn modelId="{6A3473E3-FFC2-4477-9104-21C07E3BF1AE}" type="presOf" srcId="{16244B0A-84A0-417C-95BC-5D632AA086E6}" destId="{BDA7BF3E-3363-4F71-8BC4-58F738FC647E}" srcOrd="0" destOrd="0" presId="urn:microsoft.com/office/officeart/2009/3/layout/HorizontalOrganizationChart"/>
    <dgm:cxn modelId="{7EDCFD76-D331-4237-BD36-42E8BFE26CCA}" type="presOf" srcId="{3B425FBD-9EB3-4953-AF78-AC577D2AC9C2}" destId="{660E7CB4-14E9-49DF-A471-977AD5CD360D}" srcOrd="0" destOrd="0" presId="urn:microsoft.com/office/officeart/2009/3/layout/HorizontalOrganizationChart"/>
    <dgm:cxn modelId="{438FD611-C610-4C7F-859E-C6C30FB649EF}" type="presOf" srcId="{6CACA570-A84B-4D8C-83F0-A5951F5CE164}" destId="{106C0C58-949A-439D-8B76-3D8E85D0129D}" srcOrd="0" destOrd="0" presId="urn:microsoft.com/office/officeart/2009/3/layout/HorizontalOrganizationChart"/>
    <dgm:cxn modelId="{E4122152-4427-47F3-B995-86E88B156A4C}" type="presOf" srcId="{3B425FBD-9EB3-4953-AF78-AC577D2AC9C2}" destId="{28210330-012F-4AD4-9BE4-642B47E709D0}" srcOrd="1" destOrd="0" presId="urn:microsoft.com/office/officeart/2009/3/layout/HorizontalOrganizationChart"/>
    <dgm:cxn modelId="{E11D4A3D-AD86-4425-BDFA-8BBCE8BE15A7}" type="presOf" srcId="{223FC7C9-33AC-4141-B56E-32DFE485E67B}" destId="{0EF403FE-F100-4DBB-811E-31A797A0E2DD}" srcOrd="0" destOrd="0" presId="urn:microsoft.com/office/officeart/2009/3/layout/HorizontalOrganizationChart"/>
    <dgm:cxn modelId="{3E46DC94-20A7-4C56-95AF-EF9A1193700B}" srcId="{22F19C02-7D94-4968-B627-B582507CFF48}" destId="{16244B0A-84A0-417C-95BC-5D632AA086E6}" srcOrd="1" destOrd="0" parTransId="{018AFAD5-7604-4861-836A-55D405C20FFE}" sibTransId="{D7321623-185A-4BD8-B64E-004BD3247B6D}"/>
    <dgm:cxn modelId="{360BFED7-045D-4F83-B7D5-5FF73DFF558D}" srcId="{22F19C02-7D94-4968-B627-B582507CFF48}" destId="{3B425FBD-9EB3-4953-AF78-AC577D2AC9C2}" srcOrd="3" destOrd="0" parTransId="{AC584CC3-6ED8-42D5-94F4-02631AFE8B80}" sibTransId="{966DDE03-4833-4518-AA4D-63ED4E3EB7A0}"/>
    <dgm:cxn modelId="{509622E7-5A61-486F-8A19-5C897952ABF0}" type="presOf" srcId="{22F19C02-7D94-4968-B627-B582507CFF48}" destId="{E8F90CF9-F1F4-46F8-B6A5-337C6929A324}" srcOrd="1" destOrd="0" presId="urn:microsoft.com/office/officeart/2009/3/layout/HorizontalOrganizationChart"/>
    <dgm:cxn modelId="{0E764D05-59B1-412B-969E-D59040AF03A5}" srcId="{106FE6E0-1C05-420C-B137-DC29929BB6DE}" destId="{8580861A-6B54-49D7-8504-ED2D202345D8}" srcOrd="0" destOrd="0" parTransId="{7E5C99DA-6C2D-46E7-9D0A-97FC848B02DB}" sibTransId="{CA875B05-4675-43A7-973B-9965D923B928}"/>
    <dgm:cxn modelId="{8A12B486-65CF-41B8-86B9-9C8EEEF06F00}" type="presOf" srcId="{CB706438-EDF6-4123-9A90-2AF58B5C7E1D}" destId="{23EA64EF-CA43-401A-ADCE-8B488A0E1979}" srcOrd="1" destOrd="0" presId="urn:microsoft.com/office/officeart/2009/3/layout/HorizontalOrganizationChart"/>
    <dgm:cxn modelId="{231FB27A-FE16-4B26-987C-89BD4BA8DC0E}" type="presOf" srcId="{AC584CC3-6ED8-42D5-94F4-02631AFE8B80}" destId="{31DB51C0-D4D9-4C79-8245-D7F62BBB2A76}" srcOrd="0" destOrd="0" presId="urn:microsoft.com/office/officeart/2009/3/layout/HorizontalOrganizationChart"/>
    <dgm:cxn modelId="{978062BB-83FD-4C7F-BCD4-B2BA4AC3EB7B}" type="presOf" srcId="{8580861A-6B54-49D7-8504-ED2D202345D8}" destId="{841332F7-2287-4ADF-A44C-D2B91704092C}" srcOrd="0" destOrd="0" presId="urn:microsoft.com/office/officeart/2009/3/layout/HorizontalOrganizationChart"/>
    <dgm:cxn modelId="{D3CBA668-175D-48DD-AC7A-47DBCDD4EDAC}" type="presOf" srcId="{6CACA570-A84B-4D8C-83F0-A5951F5CE164}" destId="{A1F700F4-1CB1-4E26-AB07-1384C44C41D2}" srcOrd="1" destOrd="0" presId="urn:microsoft.com/office/officeart/2009/3/layout/HorizontalOrganizationChart"/>
    <dgm:cxn modelId="{55025953-E9B4-48E0-BD97-B00E9EB500E4}" type="presOf" srcId="{018AFAD5-7604-4861-836A-55D405C20FFE}" destId="{6A6A7917-9F59-449A-82E9-01D506144145}" srcOrd="0" destOrd="0" presId="urn:microsoft.com/office/officeart/2009/3/layout/HorizontalOrganizationChart"/>
    <dgm:cxn modelId="{5ABE6117-2302-4B52-B772-AA1F72DF89AE}" type="presOf" srcId="{106FE6E0-1C05-420C-B137-DC29929BB6DE}" destId="{41F9F412-CBF5-44D5-997A-ECD1445262A8}" srcOrd="1" destOrd="0" presId="urn:microsoft.com/office/officeart/2009/3/layout/HorizontalOrganizationChart"/>
    <dgm:cxn modelId="{90909E32-F781-4352-951A-6B404CAFBB28}" type="presOf" srcId="{CB1FFB59-8B15-40DB-BE4E-482537D13013}" destId="{AA1AFA88-5DAD-4D79-BD2A-3980EAC03815}" srcOrd="0" destOrd="0" presId="urn:microsoft.com/office/officeart/2009/3/layout/HorizontalOrganizationChart"/>
    <dgm:cxn modelId="{1A8E658F-1EB5-4763-B2AB-D2EFAA313110}" type="presOf" srcId="{8580861A-6B54-49D7-8504-ED2D202345D8}" destId="{E8EB79A3-29B6-4EDE-A386-D4D57AD492DA}" srcOrd="1" destOrd="0" presId="urn:microsoft.com/office/officeart/2009/3/layout/HorizontalOrganizationChart"/>
    <dgm:cxn modelId="{B625C7BB-7845-481C-B2CD-51360FF29BF6}" type="presOf" srcId="{16244B0A-84A0-417C-95BC-5D632AA086E6}" destId="{FADA2CF0-4ECC-4363-AEA1-0B531AA7C3C4}" srcOrd="1" destOrd="0" presId="urn:microsoft.com/office/officeart/2009/3/layout/HorizontalOrganizationChart"/>
    <dgm:cxn modelId="{B4853FF6-ACE9-49DD-9935-85B7BDB2B964}" srcId="{22F19C02-7D94-4968-B627-B582507CFF48}" destId="{106FE6E0-1C05-420C-B137-DC29929BB6DE}" srcOrd="0" destOrd="0" parTransId="{CB1FFB59-8B15-40DB-BE4E-482537D13013}" sibTransId="{3413ED19-45C7-4E25-88E9-867269EB6E44}"/>
    <dgm:cxn modelId="{A6D7B48C-F676-4357-A5D0-6BEE7C24E77D}" type="presOf" srcId="{39FE7DA9-743D-47EE-A680-98318CAD8D21}" destId="{A03C16D4-039A-4704-961D-E03D863BD1EF}" srcOrd="0" destOrd="0" presId="urn:microsoft.com/office/officeart/2009/3/layout/HorizontalOrganizationChart"/>
    <dgm:cxn modelId="{11C3ADDD-8959-456A-B177-47BC0B6CD832}" type="presOf" srcId="{22F19C02-7D94-4968-B627-B582507CFF48}" destId="{FEC939AD-BE76-4893-A583-5F32268AA7EA}" srcOrd="0" destOrd="0" presId="urn:microsoft.com/office/officeart/2009/3/layout/HorizontalOrganizationChart"/>
    <dgm:cxn modelId="{7CA51D18-A32C-4811-8D80-76BEE1CBCDFD}" type="presOf" srcId="{106FE6E0-1C05-420C-B137-DC29929BB6DE}" destId="{73B3C0E0-A375-4A58-8BBA-23C377538D62}" srcOrd="0" destOrd="0" presId="urn:microsoft.com/office/officeart/2009/3/layout/HorizontalOrganizationChart"/>
    <dgm:cxn modelId="{17438FB0-6112-45CC-9D06-506E5B12B542}" type="presOf" srcId="{B2D25910-9D04-448A-9D24-EF41D12343DC}" destId="{0C646B8B-B5CF-4DF3-B18B-ADC0D1E3B513}" srcOrd="0" destOrd="0" presId="urn:microsoft.com/office/officeart/2009/3/layout/HorizontalOrganizationChart"/>
    <dgm:cxn modelId="{F857E0AF-169F-4FE4-AA1E-C62C0E7153F5}" type="presOf" srcId="{CB706438-EDF6-4123-9A90-2AF58B5C7E1D}" destId="{17661F87-AE1E-4411-A66C-5953154BF552}" srcOrd="0" destOrd="0" presId="urn:microsoft.com/office/officeart/2009/3/layout/HorizontalOrganizationChart"/>
    <dgm:cxn modelId="{A4967972-CAE3-4A2A-88C9-D7614734A9D9}" srcId="{223FC7C9-33AC-4141-B56E-32DFE485E67B}" destId="{22F19C02-7D94-4968-B627-B582507CFF48}" srcOrd="0" destOrd="0" parTransId="{36842089-F434-4737-97C7-DC172A224B78}" sibTransId="{8DEC8AF5-E277-47C0-BDC4-F01757291237}"/>
    <dgm:cxn modelId="{751FC3EC-768D-42C2-948A-5957626251D7}" type="presOf" srcId="{E0657B43-8976-402E-B4B6-B7448A570866}" destId="{74FF48A9-B72A-470C-BF2D-8CC83BCA9945}" srcOrd="0" destOrd="0" presId="urn:microsoft.com/office/officeart/2009/3/layout/HorizontalOrganizationChart"/>
    <dgm:cxn modelId="{A98C1A81-EADA-49BC-8B52-167310ADA172}" type="presOf" srcId="{C1AE5A52-CFDD-43FA-8479-6FA9EB25EDBF}" destId="{9534B340-99B2-43BE-8C06-FB557F0EC704}" srcOrd="0" destOrd="0" presId="urn:microsoft.com/office/officeart/2009/3/layout/HorizontalOrganizationChart"/>
    <dgm:cxn modelId="{6E08C248-18AB-4C88-B39B-9EB5E82DC263}" type="presOf" srcId="{7E5C99DA-6C2D-46E7-9D0A-97FC848B02DB}" destId="{3AFAE597-935A-462A-AB2B-49C161CCCDC5}" srcOrd="0" destOrd="0" presId="urn:microsoft.com/office/officeart/2009/3/layout/HorizontalOrganizationChart"/>
    <dgm:cxn modelId="{75B4FDDD-EB28-4C2A-B112-DA655435F597}" type="presOf" srcId="{C1AE5A52-CFDD-43FA-8479-6FA9EB25EDBF}" destId="{444813AB-AEF6-4F70-A2DE-1D7F06CDE828}" srcOrd="1" destOrd="0" presId="urn:microsoft.com/office/officeart/2009/3/layout/HorizontalOrganizationChart"/>
    <dgm:cxn modelId="{560BFFC9-8697-42DC-89E2-D3E24A54EDC3}" type="presParOf" srcId="{0EF403FE-F100-4DBB-811E-31A797A0E2DD}" destId="{4D05758C-7C53-43BE-8BEB-A80C0C2AC5B7}" srcOrd="0" destOrd="0" presId="urn:microsoft.com/office/officeart/2009/3/layout/HorizontalOrganizationChart"/>
    <dgm:cxn modelId="{15929017-75A4-4090-9EAB-AA11D475B29E}" type="presParOf" srcId="{4D05758C-7C53-43BE-8BEB-A80C0C2AC5B7}" destId="{A00D3448-E5BA-4E5C-BFF0-BE49482F46F7}" srcOrd="0" destOrd="0" presId="urn:microsoft.com/office/officeart/2009/3/layout/HorizontalOrganizationChart"/>
    <dgm:cxn modelId="{EF3A190B-5D61-4DA2-AB92-1E9FD664C7B5}" type="presParOf" srcId="{A00D3448-E5BA-4E5C-BFF0-BE49482F46F7}" destId="{FEC939AD-BE76-4893-A583-5F32268AA7EA}" srcOrd="0" destOrd="0" presId="urn:microsoft.com/office/officeart/2009/3/layout/HorizontalOrganizationChart"/>
    <dgm:cxn modelId="{B069AE38-25E3-48C0-B989-6A411743238C}" type="presParOf" srcId="{A00D3448-E5BA-4E5C-BFF0-BE49482F46F7}" destId="{E8F90CF9-F1F4-46F8-B6A5-337C6929A324}" srcOrd="1" destOrd="0" presId="urn:microsoft.com/office/officeart/2009/3/layout/HorizontalOrganizationChart"/>
    <dgm:cxn modelId="{80D8B932-24D9-42E7-82D6-CD44845C2E2A}" type="presParOf" srcId="{4D05758C-7C53-43BE-8BEB-A80C0C2AC5B7}" destId="{7DFCA46E-A4E8-4253-B16D-F2FB70953CB9}" srcOrd="1" destOrd="0" presId="urn:microsoft.com/office/officeart/2009/3/layout/HorizontalOrganizationChart"/>
    <dgm:cxn modelId="{2941CD4B-4AAE-4DAA-AC5F-58628DFD8F0D}" type="presParOf" srcId="{7DFCA46E-A4E8-4253-B16D-F2FB70953CB9}" destId="{AA1AFA88-5DAD-4D79-BD2A-3980EAC03815}" srcOrd="0" destOrd="0" presId="urn:microsoft.com/office/officeart/2009/3/layout/HorizontalOrganizationChart"/>
    <dgm:cxn modelId="{0D9FD401-2780-4153-969D-DE885B0E831B}" type="presParOf" srcId="{7DFCA46E-A4E8-4253-B16D-F2FB70953CB9}" destId="{B9A8863A-AEF8-4285-BE2D-7C9BDB7C4AE7}" srcOrd="1" destOrd="0" presId="urn:microsoft.com/office/officeart/2009/3/layout/HorizontalOrganizationChart"/>
    <dgm:cxn modelId="{6C72199B-5F45-473C-B01C-9D7CECD55E07}" type="presParOf" srcId="{B9A8863A-AEF8-4285-BE2D-7C9BDB7C4AE7}" destId="{B8AC54AD-5113-40A2-BA6B-F815D49A0B64}" srcOrd="0" destOrd="0" presId="urn:microsoft.com/office/officeart/2009/3/layout/HorizontalOrganizationChart"/>
    <dgm:cxn modelId="{1D13925D-938B-420A-851C-65F10CAABC5D}" type="presParOf" srcId="{B8AC54AD-5113-40A2-BA6B-F815D49A0B64}" destId="{73B3C0E0-A375-4A58-8BBA-23C377538D62}" srcOrd="0" destOrd="0" presId="urn:microsoft.com/office/officeart/2009/3/layout/HorizontalOrganizationChart"/>
    <dgm:cxn modelId="{4FF10C16-10DC-4217-9174-D9B04FE44511}" type="presParOf" srcId="{B8AC54AD-5113-40A2-BA6B-F815D49A0B64}" destId="{41F9F412-CBF5-44D5-997A-ECD1445262A8}" srcOrd="1" destOrd="0" presId="urn:microsoft.com/office/officeart/2009/3/layout/HorizontalOrganizationChart"/>
    <dgm:cxn modelId="{676BFAE8-5F61-4161-A68E-9E26EBF3CC01}" type="presParOf" srcId="{B9A8863A-AEF8-4285-BE2D-7C9BDB7C4AE7}" destId="{17BDE8D7-D84C-49F6-8F19-5E988230EB4A}" srcOrd="1" destOrd="0" presId="urn:microsoft.com/office/officeart/2009/3/layout/HorizontalOrganizationChart"/>
    <dgm:cxn modelId="{029E4073-3148-4971-84B9-84F376F284F5}" type="presParOf" srcId="{17BDE8D7-D84C-49F6-8F19-5E988230EB4A}" destId="{3AFAE597-935A-462A-AB2B-49C161CCCDC5}" srcOrd="0" destOrd="0" presId="urn:microsoft.com/office/officeart/2009/3/layout/HorizontalOrganizationChart"/>
    <dgm:cxn modelId="{EBE6BB1C-F112-47B8-960A-BC060E77BDA9}" type="presParOf" srcId="{17BDE8D7-D84C-49F6-8F19-5E988230EB4A}" destId="{54949681-FB2A-4B40-9D6C-9ACCE64D3317}" srcOrd="1" destOrd="0" presId="urn:microsoft.com/office/officeart/2009/3/layout/HorizontalOrganizationChart"/>
    <dgm:cxn modelId="{918CACC1-C7F6-49B8-B90C-D826A222B2AD}" type="presParOf" srcId="{54949681-FB2A-4B40-9D6C-9ACCE64D3317}" destId="{B5B080B1-6DF9-47E8-B715-FC4B294AB709}" srcOrd="0" destOrd="0" presId="urn:microsoft.com/office/officeart/2009/3/layout/HorizontalOrganizationChart"/>
    <dgm:cxn modelId="{63EAFEDC-1713-4F98-A414-D5E1DBEC2514}" type="presParOf" srcId="{B5B080B1-6DF9-47E8-B715-FC4B294AB709}" destId="{841332F7-2287-4ADF-A44C-D2B91704092C}" srcOrd="0" destOrd="0" presId="urn:microsoft.com/office/officeart/2009/3/layout/HorizontalOrganizationChart"/>
    <dgm:cxn modelId="{5E75BB06-464E-44C8-BEB8-EE1B20D7A769}" type="presParOf" srcId="{B5B080B1-6DF9-47E8-B715-FC4B294AB709}" destId="{E8EB79A3-29B6-4EDE-A386-D4D57AD492DA}" srcOrd="1" destOrd="0" presId="urn:microsoft.com/office/officeart/2009/3/layout/HorizontalOrganizationChart"/>
    <dgm:cxn modelId="{A883EEF7-D3B4-402A-AA1C-2037C39DE697}" type="presParOf" srcId="{54949681-FB2A-4B40-9D6C-9ACCE64D3317}" destId="{997BB85B-D9CF-4C8B-B97F-A096610AB289}" srcOrd="1" destOrd="0" presId="urn:microsoft.com/office/officeart/2009/3/layout/HorizontalOrganizationChart"/>
    <dgm:cxn modelId="{3DEBD315-336A-4AA1-BAF4-C0A0D1B6165E}" type="presParOf" srcId="{54949681-FB2A-4B40-9D6C-9ACCE64D3317}" destId="{C6E1C22D-83EC-4A3A-A1E5-6ACC082D5168}" srcOrd="2" destOrd="0" presId="urn:microsoft.com/office/officeart/2009/3/layout/HorizontalOrganizationChart"/>
    <dgm:cxn modelId="{D05184CD-EF47-4544-A036-30770E98CE42}" type="presParOf" srcId="{17BDE8D7-D84C-49F6-8F19-5E988230EB4A}" destId="{74FF48A9-B72A-470C-BF2D-8CC83BCA9945}" srcOrd="2" destOrd="0" presId="urn:microsoft.com/office/officeart/2009/3/layout/HorizontalOrganizationChart"/>
    <dgm:cxn modelId="{A0F5E466-2349-44DA-AC96-AB3F22A8B182}" type="presParOf" srcId="{17BDE8D7-D84C-49F6-8F19-5E988230EB4A}" destId="{9DFEBFC2-50D8-44B2-AB2E-15BB0F89B2B8}" srcOrd="3" destOrd="0" presId="urn:microsoft.com/office/officeart/2009/3/layout/HorizontalOrganizationChart"/>
    <dgm:cxn modelId="{7673B6E0-3AD2-43F4-BDC8-A98D97819CDD}" type="presParOf" srcId="{9DFEBFC2-50D8-44B2-AB2E-15BB0F89B2B8}" destId="{22FE530F-B247-463F-B271-EFEA696B3F45}" srcOrd="0" destOrd="0" presId="urn:microsoft.com/office/officeart/2009/3/layout/HorizontalOrganizationChart"/>
    <dgm:cxn modelId="{29ECB520-ECF4-41B2-80F9-72C5D184F12F}" type="presParOf" srcId="{22FE530F-B247-463F-B271-EFEA696B3F45}" destId="{9534B340-99B2-43BE-8C06-FB557F0EC704}" srcOrd="0" destOrd="0" presId="urn:microsoft.com/office/officeart/2009/3/layout/HorizontalOrganizationChart"/>
    <dgm:cxn modelId="{AC291D02-5242-4BC1-A798-57365FC8F66E}" type="presParOf" srcId="{22FE530F-B247-463F-B271-EFEA696B3F45}" destId="{444813AB-AEF6-4F70-A2DE-1D7F06CDE828}" srcOrd="1" destOrd="0" presId="urn:microsoft.com/office/officeart/2009/3/layout/HorizontalOrganizationChart"/>
    <dgm:cxn modelId="{96BF3D7D-8269-4B89-A99A-7C66AD21DD11}" type="presParOf" srcId="{9DFEBFC2-50D8-44B2-AB2E-15BB0F89B2B8}" destId="{3110AAB6-F5EE-40C8-B639-22264CD96EB4}" srcOrd="1" destOrd="0" presId="urn:microsoft.com/office/officeart/2009/3/layout/HorizontalOrganizationChart"/>
    <dgm:cxn modelId="{111F5212-D911-4338-8E3B-54A6EB820881}" type="presParOf" srcId="{9DFEBFC2-50D8-44B2-AB2E-15BB0F89B2B8}" destId="{17679C30-504A-49B9-BC1D-339196D0680E}" srcOrd="2" destOrd="0" presId="urn:microsoft.com/office/officeart/2009/3/layout/HorizontalOrganizationChart"/>
    <dgm:cxn modelId="{3242060E-AD2E-4A1D-91C5-0C6E2C95C77C}" type="presParOf" srcId="{17BDE8D7-D84C-49F6-8F19-5E988230EB4A}" destId="{0C646B8B-B5CF-4DF3-B18B-ADC0D1E3B513}" srcOrd="4" destOrd="0" presId="urn:microsoft.com/office/officeart/2009/3/layout/HorizontalOrganizationChart"/>
    <dgm:cxn modelId="{228DA81A-27C4-4EF8-936C-29F193587CA5}" type="presParOf" srcId="{17BDE8D7-D84C-49F6-8F19-5E988230EB4A}" destId="{E4A4D743-5B7F-4DFB-8BE2-FE389D95EBC2}" srcOrd="5" destOrd="0" presId="urn:microsoft.com/office/officeart/2009/3/layout/HorizontalOrganizationChart"/>
    <dgm:cxn modelId="{FC0DE053-2B11-4229-B5E5-3C9EB6B0B793}" type="presParOf" srcId="{E4A4D743-5B7F-4DFB-8BE2-FE389D95EBC2}" destId="{BBB5BF79-C5EE-4129-A4EB-2D6486D03F86}" srcOrd="0" destOrd="0" presId="urn:microsoft.com/office/officeart/2009/3/layout/HorizontalOrganizationChart"/>
    <dgm:cxn modelId="{AA078403-F73B-4B75-A633-429C82641AB6}" type="presParOf" srcId="{BBB5BF79-C5EE-4129-A4EB-2D6486D03F86}" destId="{17661F87-AE1E-4411-A66C-5953154BF552}" srcOrd="0" destOrd="0" presId="urn:microsoft.com/office/officeart/2009/3/layout/HorizontalOrganizationChart"/>
    <dgm:cxn modelId="{637C120B-64B6-4951-A17B-3F80884F6B3F}" type="presParOf" srcId="{BBB5BF79-C5EE-4129-A4EB-2D6486D03F86}" destId="{23EA64EF-CA43-401A-ADCE-8B488A0E1979}" srcOrd="1" destOrd="0" presId="urn:microsoft.com/office/officeart/2009/3/layout/HorizontalOrganizationChart"/>
    <dgm:cxn modelId="{F9BB4C72-C62F-4B03-923D-3666F0AF89EA}" type="presParOf" srcId="{E4A4D743-5B7F-4DFB-8BE2-FE389D95EBC2}" destId="{FA812F91-C0BE-4A7A-8A8A-F471C53DE4DA}" srcOrd="1" destOrd="0" presId="urn:microsoft.com/office/officeart/2009/3/layout/HorizontalOrganizationChart"/>
    <dgm:cxn modelId="{54923D42-653D-476C-9B06-8B10A1B52008}" type="presParOf" srcId="{E4A4D743-5B7F-4DFB-8BE2-FE389D95EBC2}" destId="{640BB0FB-C476-417B-8A6C-42CB025C334A}" srcOrd="2" destOrd="0" presId="urn:microsoft.com/office/officeart/2009/3/layout/HorizontalOrganizationChart"/>
    <dgm:cxn modelId="{B82303F2-C7EC-4633-A773-79193C746DCE}" type="presParOf" srcId="{B9A8863A-AEF8-4285-BE2D-7C9BDB7C4AE7}" destId="{B15579CE-7425-47E8-9960-2BD5C4356D6B}" srcOrd="2" destOrd="0" presId="urn:microsoft.com/office/officeart/2009/3/layout/HorizontalOrganizationChart"/>
    <dgm:cxn modelId="{5D82B049-567C-4ECF-B675-DB6130B19BC4}" type="presParOf" srcId="{7DFCA46E-A4E8-4253-B16D-F2FB70953CB9}" destId="{6A6A7917-9F59-449A-82E9-01D506144145}" srcOrd="2" destOrd="0" presId="urn:microsoft.com/office/officeart/2009/3/layout/HorizontalOrganizationChart"/>
    <dgm:cxn modelId="{2F462119-4D14-40F2-8445-A2EA9662CCF4}" type="presParOf" srcId="{7DFCA46E-A4E8-4253-B16D-F2FB70953CB9}" destId="{A422E373-E7E0-45EF-8B6A-7352FBBA8076}" srcOrd="3" destOrd="0" presId="urn:microsoft.com/office/officeart/2009/3/layout/HorizontalOrganizationChart"/>
    <dgm:cxn modelId="{28BDC718-CF38-44D6-9C16-1E65A0476727}" type="presParOf" srcId="{A422E373-E7E0-45EF-8B6A-7352FBBA8076}" destId="{E330C233-281B-44C8-AA15-E10065AD5479}" srcOrd="0" destOrd="0" presId="urn:microsoft.com/office/officeart/2009/3/layout/HorizontalOrganizationChart"/>
    <dgm:cxn modelId="{06EFA9B5-BE6A-4425-BE86-5D5B4EFC1923}" type="presParOf" srcId="{E330C233-281B-44C8-AA15-E10065AD5479}" destId="{BDA7BF3E-3363-4F71-8BC4-58F738FC647E}" srcOrd="0" destOrd="0" presId="urn:microsoft.com/office/officeart/2009/3/layout/HorizontalOrganizationChart"/>
    <dgm:cxn modelId="{DB9BD374-B8BF-4665-A9FA-08935D298992}" type="presParOf" srcId="{E330C233-281B-44C8-AA15-E10065AD5479}" destId="{FADA2CF0-4ECC-4363-AEA1-0B531AA7C3C4}" srcOrd="1" destOrd="0" presId="urn:microsoft.com/office/officeart/2009/3/layout/HorizontalOrganizationChart"/>
    <dgm:cxn modelId="{0903019B-74E4-4B02-BC6B-87F0554DCA42}" type="presParOf" srcId="{A422E373-E7E0-45EF-8B6A-7352FBBA8076}" destId="{1C88371C-F386-4575-BA69-B2C78D14CADB}" srcOrd="1" destOrd="0" presId="urn:microsoft.com/office/officeart/2009/3/layout/HorizontalOrganizationChart"/>
    <dgm:cxn modelId="{3F1A1802-AEBE-44D5-9812-8F8D69D06F1B}" type="presParOf" srcId="{A422E373-E7E0-45EF-8B6A-7352FBBA8076}" destId="{46DFC966-D503-43D7-B5E0-CFA943FD69C5}" srcOrd="2" destOrd="0" presId="urn:microsoft.com/office/officeart/2009/3/layout/HorizontalOrganizationChart"/>
    <dgm:cxn modelId="{0FD97CC7-99A5-4B5A-AD2A-B0D29C147032}" type="presParOf" srcId="{7DFCA46E-A4E8-4253-B16D-F2FB70953CB9}" destId="{A03C16D4-039A-4704-961D-E03D863BD1EF}" srcOrd="4" destOrd="0" presId="urn:microsoft.com/office/officeart/2009/3/layout/HorizontalOrganizationChart"/>
    <dgm:cxn modelId="{B4D7170E-FF18-4047-B201-49E725FE66B3}" type="presParOf" srcId="{7DFCA46E-A4E8-4253-B16D-F2FB70953CB9}" destId="{CA5F7820-0963-4A52-9D8B-7BBF7BD17041}" srcOrd="5" destOrd="0" presId="urn:microsoft.com/office/officeart/2009/3/layout/HorizontalOrganizationChart"/>
    <dgm:cxn modelId="{65EE8BDC-B3C4-4FB6-98E2-3649707230B9}" type="presParOf" srcId="{CA5F7820-0963-4A52-9D8B-7BBF7BD17041}" destId="{AAC73A4E-99B9-4B7C-92FA-A8174AF96D68}" srcOrd="0" destOrd="0" presId="urn:microsoft.com/office/officeart/2009/3/layout/HorizontalOrganizationChart"/>
    <dgm:cxn modelId="{AC8EF2A0-1C18-4ECB-BF63-394296ABF99B}" type="presParOf" srcId="{AAC73A4E-99B9-4B7C-92FA-A8174AF96D68}" destId="{106C0C58-949A-439D-8B76-3D8E85D0129D}" srcOrd="0" destOrd="0" presId="urn:microsoft.com/office/officeart/2009/3/layout/HorizontalOrganizationChart"/>
    <dgm:cxn modelId="{BD25FDB9-19C5-453A-A0BF-060874ECC2A4}" type="presParOf" srcId="{AAC73A4E-99B9-4B7C-92FA-A8174AF96D68}" destId="{A1F700F4-1CB1-4E26-AB07-1384C44C41D2}" srcOrd="1" destOrd="0" presId="urn:microsoft.com/office/officeart/2009/3/layout/HorizontalOrganizationChart"/>
    <dgm:cxn modelId="{8067DA0D-0B4A-4EF4-840D-B82648E6CC1E}" type="presParOf" srcId="{CA5F7820-0963-4A52-9D8B-7BBF7BD17041}" destId="{F83E3A7C-03F3-4CBD-BCA8-00F3B586946A}" srcOrd="1" destOrd="0" presId="urn:microsoft.com/office/officeart/2009/3/layout/HorizontalOrganizationChart"/>
    <dgm:cxn modelId="{CD74EC7F-414B-48BD-9DB2-067554A20C1A}" type="presParOf" srcId="{CA5F7820-0963-4A52-9D8B-7BBF7BD17041}" destId="{F9D9F4C2-F69E-425E-8B78-CF82690F36AC}" srcOrd="2" destOrd="0" presId="urn:microsoft.com/office/officeart/2009/3/layout/HorizontalOrganizationChart"/>
    <dgm:cxn modelId="{50B507D2-C241-49EE-A231-66F0D0785F3C}" type="presParOf" srcId="{7DFCA46E-A4E8-4253-B16D-F2FB70953CB9}" destId="{31DB51C0-D4D9-4C79-8245-D7F62BBB2A76}" srcOrd="6" destOrd="0" presId="urn:microsoft.com/office/officeart/2009/3/layout/HorizontalOrganizationChart"/>
    <dgm:cxn modelId="{AFE74CB6-60EA-4BC3-B1E2-8DAAB769598C}" type="presParOf" srcId="{7DFCA46E-A4E8-4253-B16D-F2FB70953CB9}" destId="{E85B32A6-3547-4538-A33B-DFEE8C7B0ACB}" srcOrd="7" destOrd="0" presId="urn:microsoft.com/office/officeart/2009/3/layout/HorizontalOrganizationChart"/>
    <dgm:cxn modelId="{75AE87D9-3ADD-48E8-A278-7C8FF053B35E}" type="presParOf" srcId="{E85B32A6-3547-4538-A33B-DFEE8C7B0ACB}" destId="{D8DB06DF-D7D3-4D7A-BC85-AB8137000111}" srcOrd="0" destOrd="0" presId="urn:microsoft.com/office/officeart/2009/3/layout/HorizontalOrganizationChart"/>
    <dgm:cxn modelId="{3B047662-3308-4B20-AC6B-AEC7CCEDD82A}" type="presParOf" srcId="{D8DB06DF-D7D3-4D7A-BC85-AB8137000111}" destId="{660E7CB4-14E9-49DF-A471-977AD5CD360D}" srcOrd="0" destOrd="0" presId="urn:microsoft.com/office/officeart/2009/3/layout/HorizontalOrganizationChart"/>
    <dgm:cxn modelId="{6CE8C16C-B70C-4F37-BAB7-89CCA092BDE4}" type="presParOf" srcId="{D8DB06DF-D7D3-4D7A-BC85-AB8137000111}" destId="{28210330-012F-4AD4-9BE4-642B47E709D0}" srcOrd="1" destOrd="0" presId="urn:microsoft.com/office/officeart/2009/3/layout/HorizontalOrganizationChart"/>
    <dgm:cxn modelId="{741C2F00-956E-4992-8C8A-C8742E6C9EFF}" type="presParOf" srcId="{E85B32A6-3547-4538-A33B-DFEE8C7B0ACB}" destId="{0AF1F180-5893-4E9A-9158-9CE71AE9E7FB}" srcOrd="1" destOrd="0" presId="urn:microsoft.com/office/officeart/2009/3/layout/HorizontalOrganizationChart"/>
    <dgm:cxn modelId="{2314AD2B-F8AD-4DEA-88B8-FB501187E646}" type="presParOf" srcId="{E85B32A6-3547-4538-A33B-DFEE8C7B0ACB}" destId="{92257B84-B032-4597-88DA-0E532A9B31ED}" srcOrd="2" destOrd="0" presId="urn:microsoft.com/office/officeart/2009/3/layout/HorizontalOrganizationChart"/>
    <dgm:cxn modelId="{2E720729-81D9-4C17-8B98-3EF341753F8A}" type="presParOf" srcId="{4D05758C-7C53-43BE-8BEB-A80C0C2AC5B7}" destId="{3C6CB2C1-EC22-494A-BEF2-0213621E17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12E1E-086F-4CD7-B5F4-3B50827F03AB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4B1860-6B34-4842-ABF2-BC1CDD5C3D6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/>
            </a:rPr>
            <a:t>Углеводороды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1C02A58D-1095-4402-9CCD-735FC8ADB5B4}" type="parTrans" cxnId="{CA2DBD4D-4B18-4474-89BA-7E44BB3B8930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217449E-4759-4A91-8E8D-243BC691AC1A}" type="sibTrans" cxnId="{CA2DBD4D-4B18-4474-89BA-7E44BB3B8930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47769F16-7A1D-48BD-BAC8-4DD9F9558875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50000"/>
                </a:schemeClr>
              </a:solidFill>
              <a:effectLst/>
            </a:rPr>
            <a:t>1-4 атомов углерода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0C6F0608-1809-4679-84A6-9985D68E59CC}" type="parTrans" cxnId="{3BC55B38-8021-471E-9A66-F8CC2204071E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85A461E4-786F-4779-98B5-6CBF7B700D59}" type="sibTrans" cxnId="{3BC55B38-8021-471E-9A66-F8CC2204071E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20FD22FE-9E9F-4054-A91C-30D6875D56C0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50000"/>
                </a:schemeClr>
              </a:solidFill>
              <a:effectLst/>
            </a:rPr>
            <a:t>Газы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C4EBA073-0D88-46BA-9D39-1A2E43E885C2}" type="parTrans" cxnId="{CE7966F4-B2A5-463A-B971-4ABC3D5FAA2C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285558CF-6EB4-41DA-8F6B-4BC8E62E46B9}" type="sibTrans" cxnId="{CE7966F4-B2A5-463A-B971-4ABC3D5FAA2C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F9EE7435-682A-4628-A3C6-F4FD8638D14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/>
            </a:rPr>
            <a:t>5-15 атомов углерода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A60B5A68-AFC3-4F76-BA69-338F30B2B186}" type="parTrans" cxnId="{D04247A8-9F32-4F53-AAD5-9F36B54EBEC5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EFAD3A95-020D-4606-B4BF-0C0EBDB3C82A}" type="sibTrans" cxnId="{D04247A8-9F32-4F53-AAD5-9F36B54EBEC5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518C292E-3C2A-41B6-8A75-8CDECACE6508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50000"/>
                </a:schemeClr>
              </a:solidFill>
              <a:effectLst/>
            </a:rPr>
            <a:t>Твердое вещество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F295FE1E-EE6D-4835-A795-826EFB2AD6AF}" type="parTrans" cxnId="{070D73DD-C9B6-45EA-9AC2-E05673F7FA61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5FD2AF32-B3F5-4ED2-BC83-33EFE920BB9B}" type="sibTrans" cxnId="{070D73DD-C9B6-45EA-9AC2-E05673F7FA61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7035FB92-5A4A-4F19-A49E-EEC8DF4413A1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50000"/>
                </a:schemeClr>
              </a:solidFill>
              <a:effectLst/>
            </a:rPr>
            <a:t>Более 15 атомов углерода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006F0A28-E6E0-41C0-85C8-9EA852E5B314}" type="parTrans" cxnId="{ED06787D-E400-401F-A5E4-53FF5E07DBB0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C33A0EDD-670C-43D5-893B-5F538D17F523}" type="sibTrans" cxnId="{ED06787D-E400-401F-A5E4-53FF5E07DBB0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960A81F2-61B0-497A-8905-3A456C595708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accent6">
                  <a:lumMod val="50000"/>
                </a:schemeClr>
              </a:solidFill>
              <a:effectLst/>
            </a:rPr>
            <a:t>Жидкости</a:t>
          </a:r>
          <a:endParaRPr lang="ru-RU" sz="1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73D529B0-8340-45A5-A4F9-1CA7B2A09511}" type="parTrans" cxnId="{A6E97B10-13E8-4CC7-9743-00BEE6C0872F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58AC0401-AE29-4FB8-AB11-55FA348C70BB}" type="sibTrans" cxnId="{A6E97B10-13E8-4CC7-9743-00BEE6C0872F}">
      <dgm:prSet/>
      <dgm:spPr/>
      <dgm:t>
        <a:bodyPr/>
        <a:lstStyle/>
        <a:p>
          <a:endParaRPr lang="ru-RU" sz="1800" b="1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9C8963AF-446B-41A0-AF8D-320CB96D94DA}" type="pres">
      <dgm:prSet presAssocID="{60B12E1E-086F-4CD7-B5F4-3B50827F03A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A8E601-41E2-4F11-9701-BB97D7950736}" type="pres">
      <dgm:prSet presAssocID="{024B1860-6B34-4842-ABF2-BC1CDD5C3D66}" presName="hierRoot1" presStyleCnt="0">
        <dgm:presLayoutVars>
          <dgm:hierBranch val="init"/>
        </dgm:presLayoutVars>
      </dgm:prSet>
      <dgm:spPr/>
    </dgm:pt>
    <dgm:pt modelId="{50F3DA7E-C9C8-4AFC-A85A-A4742D6D2F8D}" type="pres">
      <dgm:prSet presAssocID="{024B1860-6B34-4842-ABF2-BC1CDD5C3D66}" presName="rootComposite1" presStyleCnt="0"/>
      <dgm:spPr/>
    </dgm:pt>
    <dgm:pt modelId="{208803C2-6CA3-477A-B2E5-E84D3B22A845}" type="pres">
      <dgm:prSet presAssocID="{024B1860-6B34-4842-ABF2-BC1CDD5C3D6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3DE975-6F2A-42BC-B7A6-47A5D0F0DAD2}" type="pres">
      <dgm:prSet presAssocID="{024B1860-6B34-4842-ABF2-BC1CDD5C3D66}" presName="topArc1" presStyleLbl="parChTrans1D1" presStyleIdx="0" presStyleCnt="14"/>
      <dgm:spPr/>
    </dgm:pt>
    <dgm:pt modelId="{10417B85-425F-4732-A7A0-F407F1B467D5}" type="pres">
      <dgm:prSet presAssocID="{024B1860-6B34-4842-ABF2-BC1CDD5C3D66}" presName="bottomArc1" presStyleLbl="parChTrans1D1" presStyleIdx="1" presStyleCnt="14"/>
      <dgm:spPr/>
    </dgm:pt>
    <dgm:pt modelId="{E9E317B4-3654-4992-BFED-80FB6E8432BB}" type="pres">
      <dgm:prSet presAssocID="{024B1860-6B34-4842-ABF2-BC1CDD5C3D66}" presName="topConnNode1" presStyleLbl="node1" presStyleIdx="0" presStyleCnt="0"/>
      <dgm:spPr/>
      <dgm:t>
        <a:bodyPr/>
        <a:lstStyle/>
        <a:p>
          <a:endParaRPr lang="ru-RU"/>
        </a:p>
      </dgm:t>
    </dgm:pt>
    <dgm:pt modelId="{021A0276-2235-41B3-89B8-650364AF48F9}" type="pres">
      <dgm:prSet presAssocID="{024B1860-6B34-4842-ABF2-BC1CDD5C3D66}" presName="hierChild2" presStyleCnt="0"/>
      <dgm:spPr/>
    </dgm:pt>
    <dgm:pt modelId="{17CE72C4-49C4-447D-A72A-C75218465F78}" type="pres">
      <dgm:prSet presAssocID="{0C6F0608-1809-4679-84A6-9985D68E59CC}" presName="Name28" presStyleLbl="parChTrans1D2" presStyleIdx="0" presStyleCnt="3"/>
      <dgm:spPr/>
      <dgm:t>
        <a:bodyPr/>
        <a:lstStyle/>
        <a:p>
          <a:endParaRPr lang="ru-RU"/>
        </a:p>
      </dgm:t>
    </dgm:pt>
    <dgm:pt modelId="{0FE855DA-E784-4BBA-8F7C-15B9F2815AC0}" type="pres">
      <dgm:prSet presAssocID="{47769F16-7A1D-48BD-BAC8-4DD9F9558875}" presName="hierRoot2" presStyleCnt="0">
        <dgm:presLayoutVars>
          <dgm:hierBranch val="init"/>
        </dgm:presLayoutVars>
      </dgm:prSet>
      <dgm:spPr/>
    </dgm:pt>
    <dgm:pt modelId="{9F6D9221-4E41-47DE-AC64-12CF25EF8D38}" type="pres">
      <dgm:prSet presAssocID="{47769F16-7A1D-48BD-BAC8-4DD9F9558875}" presName="rootComposite2" presStyleCnt="0"/>
      <dgm:spPr/>
    </dgm:pt>
    <dgm:pt modelId="{1C4A1A25-42D1-44FC-8B81-56CBA89DBF50}" type="pres">
      <dgm:prSet presAssocID="{47769F16-7A1D-48BD-BAC8-4DD9F955887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69E60-C41C-4E23-9A30-F71B95C4EF6D}" type="pres">
      <dgm:prSet presAssocID="{47769F16-7A1D-48BD-BAC8-4DD9F9558875}" presName="topArc2" presStyleLbl="parChTrans1D1" presStyleIdx="2" presStyleCnt="14"/>
      <dgm:spPr/>
    </dgm:pt>
    <dgm:pt modelId="{ABBF2E28-8528-4A93-8AAA-B10D4BFC6D1A}" type="pres">
      <dgm:prSet presAssocID="{47769F16-7A1D-48BD-BAC8-4DD9F9558875}" presName="bottomArc2" presStyleLbl="parChTrans1D1" presStyleIdx="3" presStyleCnt="14"/>
      <dgm:spPr/>
    </dgm:pt>
    <dgm:pt modelId="{CB330EBE-9747-4FB4-B757-6EBDBA054D66}" type="pres">
      <dgm:prSet presAssocID="{47769F16-7A1D-48BD-BAC8-4DD9F9558875}" presName="topConnNode2" presStyleLbl="node2" presStyleIdx="0" presStyleCnt="0"/>
      <dgm:spPr/>
      <dgm:t>
        <a:bodyPr/>
        <a:lstStyle/>
        <a:p>
          <a:endParaRPr lang="ru-RU"/>
        </a:p>
      </dgm:t>
    </dgm:pt>
    <dgm:pt modelId="{BC16E3B6-E501-4F71-AEF9-5EC98344928F}" type="pres">
      <dgm:prSet presAssocID="{47769F16-7A1D-48BD-BAC8-4DD9F9558875}" presName="hierChild4" presStyleCnt="0"/>
      <dgm:spPr/>
    </dgm:pt>
    <dgm:pt modelId="{B893A3EF-4498-436D-9918-FBA394B8B4EB}" type="pres">
      <dgm:prSet presAssocID="{C4EBA073-0D88-46BA-9D39-1A2E43E885C2}" presName="Name28" presStyleLbl="parChTrans1D3" presStyleIdx="0" presStyleCnt="3"/>
      <dgm:spPr/>
      <dgm:t>
        <a:bodyPr/>
        <a:lstStyle/>
        <a:p>
          <a:endParaRPr lang="ru-RU"/>
        </a:p>
      </dgm:t>
    </dgm:pt>
    <dgm:pt modelId="{837BB827-E5DE-4A2B-B1C1-335556E9A3F5}" type="pres">
      <dgm:prSet presAssocID="{20FD22FE-9E9F-4054-A91C-30D6875D56C0}" presName="hierRoot2" presStyleCnt="0">
        <dgm:presLayoutVars>
          <dgm:hierBranch val="init"/>
        </dgm:presLayoutVars>
      </dgm:prSet>
      <dgm:spPr/>
    </dgm:pt>
    <dgm:pt modelId="{33918A6D-FB88-4817-B918-87B20385F483}" type="pres">
      <dgm:prSet presAssocID="{20FD22FE-9E9F-4054-A91C-30D6875D56C0}" presName="rootComposite2" presStyleCnt="0"/>
      <dgm:spPr/>
    </dgm:pt>
    <dgm:pt modelId="{1208EACE-431D-480E-8B82-B8828504D231}" type="pres">
      <dgm:prSet presAssocID="{20FD22FE-9E9F-4054-A91C-30D6875D56C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185C9-CE83-4942-8EF3-2FFFE4D79FB8}" type="pres">
      <dgm:prSet presAssocID="{20FD22FE-9E9F-4054-A91C-30D6875D56C0}" presName="topArc2" presStyleLbl="parChTrans1D1" presStyleIdx="4" presStyleCnt="14"/>
      <dgm:spPr/>
    </dgm:pt>
    <dgm:pt modelId="{5CDD16A3-3375-4860-A415-9A6A8AE16E39}" type="pres">
      <dgm:prSet presAssocID="{20FD22FE-9E9F-4054-A91C-30D6875D56C0}" presName="bottomArc2" presStyleLbl="parChTrans1D1" presStyleIdx="5" presStyleCnt="14"/>
      <dgm:spPr/>
    </dgm:pt>
    <dgm:pt modelId="{CF95D726-E774-4AB5-AC6A-5342D78B7796}" type="pres">
      <dgm:prSet presAssocID="{20FD22FE-9E9F-4054-A91C-30D6875D56C0}" presName="topConnNode2" presStyleLbl="node3" presStyleIdx="0" presStyleCnt="0"/>
      <dgm:spPr/>
      <dgm:t>
        <a:bodyPr/>
        <a:lstStyle/>
        <a:p>
          <a:endParaRPr lang="ru-RU"/>
        </a:p>
      </dgm:t>
    </dgm:pt>
    <dgm:pt modelId="{146179CC-8341-445B-BA0E-D0DA056D2937}" type="pres">
      <dgm:prSet presAssocID="{20FD22FE-9E9F-4054-A91C-30D6875D56C0}" presName="hierChild4" presStyleCnt="0"/>
      <dgm:spPr/>
    </dgm:pt>
    <dgm:pt modelId="{728F2393-2284-42C2-8236-354B26FF7A79}" type="pres">
      <dgm:prSet presAssocID="{20FD22FE-9E9F-4054-A91C-30D6875D56C0}" presName="hierChild5" presStyleCnt="0"/>
      <dgm:spPr/>
    </dgm:pt>
    <dgm:pt modelId="{47A035FF-766E-4D43-9B4E-117B1283542B}" type="pres">
      <dgm:prSet presAssocID="{47769F16-7A1D-48BD-BAC8-4DD9F9558875}" presName="hierChild5" presStyleCnt="0"/>
      <dgm:spPr/>
    </dgm:pt>
    <dgm:pt modelId="{EA26A554-9C5F-49BA-B3CC-836693BA14A7}" type="pres">
      <dgm:prSet presAssocID="{A60B5A68-AFC3-4F76-BA69-338F30B2B186}" presName="Name28" presStyleLbl="parChTrans1D2" presStyleIdx="1" presStyleCnt="3"/>
      <dgm:spPr/>
      <dgm:t>
        <a:bodyPr/>
        <a:lstStyle/>
        <a:p>
          <a:endParaRPr lang="ru-RU"/>
        </a:p>
      </dgm:t>
    </dgm:pt>
    <dgm:pt modelId="{67166E0F-ED71-49D0-91C3-BF62E0F1302C}" type="pres">
      <dgm:prSet presAssocID="{F9EE7435-682A-4628-A3C6-F4FD8638D147}" presName="hierRoot2" presStyleCnt="0">
        <dgm:presLayoutVars>
          <dgm:hierBranch val="init"/>
        </dgm:presLayoutVars>
      </dgm:prSet>
      <dgm:spPr/>
    </dgm:pt>
    <dgm:pt modelId="{353D6EF5-DE81-4C18-A184-B4D5672F6757}" type="pres">
      <dgm:prSet presAssocID="{F9EE7435-682A-4628-A3C6-F4FD8638D147}" presName="rootComposite2" presStyleCnt="0"/>
      <dgm:spPr/>
    </dgm:pt>
    <dgm:pt modelId="{BBB786DF-FA1D-4866-943C-7ED276C86818}" type="pres">
      <dgm:prSet presAssocID="{F9EE7435-682A-4628-A3C6-F4FD8638D14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7680D3-4F1D-4D0B-8A70-53C4E55C67A4}" type="pres">
      <dgm:prSet presAssocID="{F9EE7435-682A-4628-A3C6-F4FD8638D147}" presName="topArc2" presStyleLbl="parChTrans1D1" presStyleIdx="6" presStyleCnt="14"/>
      <dgm:spPr/>
    </dgm:pt>
    <dgm:pt modelId="{6B431FB9-AA53-4ADE-88C4-EB4763186F7B}" type="pres">
      <dgm:prSet presAssocID="{F9EE7435-682A-4628-A3C6-F4FD8638D147}" presName="bottomArc2" presStyleLbl="parChTrans1D1" presStyleIdx="7" presStyleCnt="14"/>
      <dgm:spPr/>
    </dgm:pt>
    <dgm:pt modelId="{71E4B056-3EDF-4992-9E4C-CC7F6E834161}" type="pres">
      <dgm:prSet presAssocID="{F9EE7435-682A-4628-A3C6-F4FD8638D147}" presName="topConnNode2" presStyleLbl="node2" presStyleIdx="0" presStyleCnt="0"/>
      <dgm:spPr/>
      <dgm:t>
        <a:bodyPr/>
        <a:lstStyle/>
        <a:p>
          <a:endParaRPr lang="ru-RU"/>
        </a:p>
      </dgm:t>
    </dgm:pt>
    <dgm:pt modelId="{2F19AF1C-C38B-4A71-B1F3-59A18818A397}" type="pres">
      <dgm:prSet presAssocID="{F9EE7435-682A-4628-A3C6-F4FD8638D147}" presName="hierChild4" presStyleCnt="0"/>
      <dgm:spPr/>
    </dgm:pt>
    <dgm:pt modelId="{3BFCE9B6-629C-4F16-951A-45F1A5202796}" type="pres">
      <dgm:prSet presAssocID="{73D529B0-8340-45A5-A4F9-1CA7B2A09511}" presName="Name28" presStyleLbl="parChTrans1D3" presStyleIdx="1" presStyleCnt="3"/>
      <dgm:spPr/>
      <dgm:t>
        <a:bodyPr/>
        <a:lstStyle/>
        <a:p>
          <a:endParaRPr lang="ru-RU"/>
        </a:p>
      </dgm:t>
    </dgm:pt>
    <dgm:pt modelId="{8CCD8DAC-1EB3-4662-9823-279DAB0D0301}" type="pres">
      <dgm:prSet presAssocID="{960A81F2-61B0-497A-8905-3A456C595708}" presName="hierRoot2" presStyleCnt="0">
        <dgm:presLayoutVars>
          <dgm:hierBranch val="init"/>
        </dgm:presLayoutVars>
      </dgm:prSet>
      <dgm:spPr/>
    </dgm:pt>
    <dgm:pt modelId="{8400FE84-14F3-4E7E-A579-8347AA4CEF60}" type="pres">
      <dgm:prSet presAssocID="{960A81F2-61B0-497A-8905-3A456C595708}" presName="rootComposite2" presStyleCnt="0"/>
      <dgm:spPr/>
    </dgm:pt>
    <dgm:pt modelId="{06F513AD-5C0F-4BF9-800C-C30406C7AE71}" type="pres">
      <dgm:prSet presAssocID="{960A81F2-61B0-497A-8905-3A456C59570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6FD76-5135-4847-B15F-0AFF632BC78A}" type="pres">
      <dgm:prSet presAssocID="{960A81F2-61B0-497A-8905-3A456C595708}" presName="topArc2" presStyleLbl="parChTrans1D1" presStyleIdx="8" presStyleCnt="14"/>
      <dgm:spPr/>
    </dgm:pt>
    <dgm:pt modelId="{0FDAA412-2548-4EB5-8E99-921F1F3D9621}" type="pres">
      <dgm:prSet presAssocID="{960A81F2-61B0-497A-8905-3A456C595708}" presName="bottomArc2" presStyleLbl="parChTrans1D1" presStyleIdx="9" presStyleCnt="14"/>
      <dgm:spPr/>
    </dgm:pt>
    <dgm:pt modelId="{636511A2-513A-41A8-8B1F-FA8CCC673281}" type="pres">
      <dgm:prSet presAssocID="{960A81F2-61B0-497A-8905-3A456C595708}" presName="topConnNode2" presStyleLbl="node3" presStyleIdx="0" presStyleCnt="0"/>
      <dgm:spPr/>
      <dgm:t>
        <a:bodyPr/>
        <a:lstStyle/>
        <a:p>
          <a:endParaRPr lang="ru-RU"/>
        </a:p>
      </dgm:t>
    </dgm:pt>
    <dgm:pt modelId="{B6D6F508-BC5D-4F59-9B38-2DFC182ABD6C}" type="pres">
      <dgm:prSet presAssocID="{960A81F2-61B0-497A-8905-3A456C595708}" presName="hierChild4" presStyleCnt="0"/>
      <dgm:spPr/>
    </dgm:pt>
    <dgm:pt modelId="{BE93E20F-0985-4579-95F8-937AA1C980EB}" type="pres">
      <dgm:prSet presAssocID="{960A81F2-61B0-497A-8905-3A456C595708}" presName="hierChild5" presStyleCnt="0"/>
      <dgm:spPr/>
    </dgm:pt>
    <dgm:pt modelId="{24614DED-005A-40D5-9516-A1BFB5B45EFA}" type="pres">
      <dgm:prSet presAssocID="{F9EE7435-682A-4628-A3C6-F4FD8638D147}" presName="hierChild5" presStyleCnt="0"/>
      <dgm:spPr/>
    </dgm:pt>
    <dgm:pt modelId="{D8A6848D-04E2-4213-82F9-BCB4011D670B}" type="pres">
      <dgm:prSet presAssocID="{006F0A28-E6E0-41C0-85C8-9EA852E5B314}" presName="Name28" presStyleLbl="parChTrans1D2" presStyleIdx="2" presStyleCnt="3"/>
      <dgm:spPr/>
      <dgm:t>
        <a:bodyPr/>
        <a:lstStyle/>
        <a:p>
          <a:endParaRPr lang="ru-RU"/>
        </a:p>
      </dgm:t>
    </dgm:pt>
    <dgm:pt modelId="{523E9B4E-9773-4724-BFE9-D9D8D0E202A4}" type="pres">
      <dgm:prSet presAssocID="{7035FB92-5A4A-4F19-A49E-EEC8DF4413A1}" presName="hierRoot2" presStyleCnt="0">
        <dgm:presLayoutVars>
          <dgm:hierBranch val="init"/>
        </dgm:presLayoutVars>
      </dgm:prSet>
      <dgm:spPr/>
    </dgm:pt>
    <dgm:pt modelId="{9ECB8E49-DA79-432E-A7D4-D2E0F09157D8}" type="pres">
      <dgm:prSet presAssocID="{7035FB92-5A4A-4F19-A49E-EEC8DF4413A1}" presName="rootComposite2" presStyleCnt="0"/>
      <dgm:spPr/>
    </dgm:pt>
    <dgm:pt modelId="{DFDB8E1F-43FC-449F-AF23-DB9585727874}" type="pres">
      <dgm:prSet presAssocID="{7035FB92-5A4A-4F19-A49E-EEC8DF4413A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F12E0-66B6-449A-A741-8988FE94A0C6}" type="pres">
      <dgm:prSet presAssocID="{7035FB92-5A4A-4F19-A49E-EEC8DF4413A1}" presName="topArc2" presStyleLbl="parChTrans1D1" presStyleIdx="10" presStyleCnt="14"/>
      <dgm:spPr/>
    </dgm:pt>
    <dgm:pt modelId="{5396295E-3B75-4017-993E-0F0B6DF2A5C1}" type="pres">
      <dgm:prSet presAssocID="{7035FB92-5A4A-4F19-A49E-EEC8DF4413A1}" presName="bottomArc2" presStyleLbl="parChTrans1D1" presStyleIdx="11" presStyleCnt="14"/>
      <dgm:spPr/>
    </dgm:pt>
    <dgm:pt modelId="{E13C731E-9171-4C57-B62A-EE91C6D6B179}" type="pres">
      <dgm:prSet presAssocID="{7035FB92-5A4A-4F19-A49E-EEC8DF4413A1}" presName="topConnNode2" presStyleLbl="node2" presStyleIdx="0" presStyleCnt="0"/>
      <dgm:spPr/>
      <dgm:t>
        <a:bodyPr/>
        <a:lstStyle/>
        <a:p>
          <a:endParaRPr lang="ru-RU"/>
        </a:p>
      </dgm:t>
    </dgm:pt>
    <dgm:pt modelId="{88D80B01-6A09-4DDE-9248-66910D1B1805}" type="pres">
      <dgm:prSet presAssocID="{7035FB92-5A4A-4F19-A49E-EEC8DF4413A1}" presName="hierChild4" presStyleCnt="0"/>
      <dgm:spPr/>
    </dgm:pt>
    <dgm:pt modelId="{12AF27F8-9BAC-4C24-9E42-EDC482268A40}" type="pres">
      <dgm:prSet presAssocID="{F295FE1E-EE6D-4835-A795-826EFB2AD6AF}" presName="Name28" presStyleLbl="parChTrans1D3" presStyleIdx="2" presStyleCnt="3"/>
      <dgm:spPr/>
      <dgm:t>
        <a:bodyPr/>
        <a:lstStyle/>
        <a:p>
          <a:endParaRPr lang="ru-RU"/>
        </a:p>
      </dgm:t>
    </dgm:pt>
    <dgm:pt modelId="{73DA0F5F-F759-49D2-9507-FD97BB9B9E78}" type="pres">
      <dgm:prSet presAssocID="{518C292E-3C2A-41B6-8A75-8CDECACE6508}" presName="hierRoot2" presStyleCnt="0">
        <dgm:presLayoutVars>
          <dgm:hierBranch val="init"/>
        </dgm:presLayoutVars>
      </dgm:prSet>
      <dgm:spPr/>
    </dgm:pt>
    <dgm:pt modelId="{3620E1EC-651E-412D-8B60-B75E43C7FFEF}" type="pres">
      <dgm:prSet presAssocID="{518C292E-3C2A-41B6-8A75-8CDECACE6508}" presName="rootComposite2" presStyleCnt="0"/>
      <dgm:spPr/>
    </dgm:pt>
    <dgm:pt modelId="{0FED2166-F8DD-407C-A458-5BD8C2EFF84E}" type="pres">
      <dgm:prSet presAssocID="{518C292E-3C2A-41B6-8A75-8CDECACE650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E6142-DB9E-457F-9F13-5986553A53DB}" type="pres">
      <dgm:prSet presAssocID="{518C292E-3C2A-41B6-8A75-8CDECACE6508}" presName="topArc2" presStyleLbl="parChTrans1D1" presStyleIdx="12" presStyleCnt="14"/>
      <dgm:spPr/>
    </dgm:pt>
    <dgm:pt modelId="{D99BF6DD-F014-4B29-97D1-30312C9611EC}" type="pres">
      <dgm:prSet presAssocID="{518C292E-3C2A-41B6-8A75-8CDECACE6508}" presName="bottomArc2" presStyleLbl="parChTrans1D1" presStyleIdx="13" presStyleCnt="14"/>
      <dgm:spPr/>
    </dgm:pt>
    <dgm:pt modelId="{8E480F00-9C22-4D50-A17E-35829B9706AD}" type="pres">
      <dgm:prSet presAssocID="{518C292E-3C2A-41B6-8A75-8CDECACE6508}" presName="topConnNode2" presStyleLbl="node3" presStyleIdx="0" presStyleCnt="0"/>
      <dgm:spPr/>
      <dgm:t>
        <a:bodyPr/>
        <a:lstStyle/>
        <a:p>
          <a:endParaRPr lang="ru-RU"/>
        </a:p>
      </dgm:t>
    </dgm:pt>
    <dgm:pt modelId="{40079B88-2858-45E5-82C0-3FF9C4576DF2}" type="pres">
      <dgm:prSet presAssocID="{518C292E-3C2A-41B6-8A75-8CDECACE6508}" presName="hierChild4" presStyleCnt="0"/>
      <dgm:spPr/>
    </dgm:pt>
    <dgm:pt modelId="{EF10423B-D777-46FA-8624-C52CF99E3F42}" type="pres">
      <dgm:prSet presAssocID="{518C292E-3C2A-41B6-8A75-8CDECACE6508}" presName="hierChild5" presStyleCnt="0"/>
      <dgm:spPr/>
    </dgm:pt>
    <dgm:pt modelId="{97D69A08-6608-4934-95E7-ABE33B980442}" type="pres">
      <dgm:prSet presAssocID="{7035FB92-5A4A-4F19-A49E-EEC8DF4413A1}" presName="hierChild5" presStyleCnt="0"/>
      <dgm:spPr/>
    </dgm:pt>
    <dgm:pt modelId="{EA80E81C-6D07-4DE1-B880-3A77BDD3C446}" type="pres">
      <dgm:prSet presAssocID="{024B1860-6B34-4842-ABF2-BC1CDD5C3D66}" presName="hierChild3" presStyleCnt="0"/>
      <dgm:spPr/>
    </dgm:pt>
  </dgm:ptLst>
  <dgm:cxnLst>
    <dgm:cxn modelId="{CB1AD0F1-68A7-4117-A1F7-E91BF141EFDC}" type="presOf" srcId="{47769F16-7A1D-48BD-BAC8-4DD9F9558875}" destId="{CB330EBE-9747-4FB4-B757-6EBDBA054D66}" srcOrd="1" destOrd="0" presId="urn:microsoft.com/office/officeart/2008/layout/HalfCircleOrganizationChart"/>
    <dgm:cxn modelId="{D04247A8-9F32-4F53-AAD5-9F36B54EBEC5}" srcId="{024B1860-6B34-4842-ABF2-BC1CDD5C3D66}" destId="{F9EE7435-682A-4628-A3C6-F4FD8638D147}" srcOrd="1" destOrd="0" parTransId="{A60B5A68-AFC3-4F76-BA69-338F30B2B186}" sibTransId="{EFAD3A95-020D-4606-B4BF-0C0EBDB3C82A}"/>
    <dgm:cxn modelId="{5717B21F-A9A9-4C83-B5EB-8DBFA3B290C4}" type="presOf" srcId="{024B1860-6B34-4842-ABF2-BC1CDD5C3D66}" destId="{E9E317B4-3654-4992-BFED-80FB6E8432BB}" srcOrd="1" destOrd="0" presId="urn:microsoft.com/office/officeart/2008/layout/HalfCircleOrganizationChart"/>
    <dgm:cxn modelId="{C889A82A-725B-4A2F-AD39-68B79FC87B2D}" type="presOf" srcId="{518C292E-3C2A-41B6-8A75-8CDECACE6508}" destId="{8E480F00-9C22-4D50-A17E-35829B9706AD}" srcOrd="1" destOrd="0" presId="urn:microsoft.com/office/officeart/2008/layout/HalfCircleOrganizationChart"/>
    <dgm:cxn modelId="{92FE35CF-4DAD-48AD-8954-875E23AF4D1D}" type="presOf" srcId="{60B12E1E-086F-4CD7-B5F4-3B50827F03AB}" destId="{9C8963AF-446B-41A0-AF8D-320CB96D94DA}" srcOrd="0" destOrd="0" presId="urn:microsoft.com/office/officeart/2008/layout/HalfCircleOrganizationChart"/>
    <dgm:cxn modelId="{3BC55B38-8021-471E-9A66-F8CC2204071E}" srcId="{024B1860-6B34-4842-ABF2-BC1CDD5C3D66}" destId="{47769F16-7A1D-48BD-BAC8-4DD9F9558875}" srcOrd="0" destOrd="0" parTransId="{0C6F0608-1809-4679-84A6-9985D68E59CC}" sibTransId="{85A461E4-786F-4779-98B5-6CBF7B700D59}"/>
    <dgm:cxn modelId="{BA70037D-CC4F-478C-A902-DB2A1FBCFE6F}" type="presOf" srcId="{20FD22FE-9E9F-4054-A91C-30D6875D56C0}" destId="{CF95D726-E774-4AB5-AC6A-5342D78B7796}" srcOrd="1" destOrd="0" presId="urn:microsoft.com/office/officeart/2008/layout/HalfCircleOrganizationChart"/>
    <dgm:cxn modelId="{3FB63074-1BFA-4468-9727-CA694FA87AD8}" type="presOf" srcId="{518C292E-3C2A-41B6-8A75-8CDECACE6508}" destId="{0FED2166-F8DD-407C-A458-5BD8C2EFF84E}" srcOrd="0" destOrd="0" presId="urn:microsoft.com/office/officeart/2008/layout/HalfCircleOrganizationChart"/>
    <dgm:cxn modelId="{B4E1DF2D-65E2-44FB-A363-93B8FB19D362}" type="presOf" srcId="{F295FE1E-EE6D-4835-A795-826EFB2AD6AF}" destId="{12AF27F8-9BAC-4C24-9E42-EDC482268A40}" srcOrd="0" destOrd="0" presId="urn:microsoft.com/office/officeart/2008/layout/HalfCircleOrganizationChart"/>
    <dgm:cxn modelId="{E7A59045-9261-4971-867E-542E55364E95}" type="presOf" srcId="{7035FB92-5A4A-4F19-A49E-EEC8DF4413A1}" destId="{E13C731E-9171-4C57-B62A-EE91C6D6B179}" srcOrd="1" destOrd="0" presId="urn:microsoft.com/office/officeart/2008/layout/HalfCircleOrganizationChart"/>
    <dgm:cxn modelId="{C32632DE-831E-475D-BD28-D00EE5047E27}" type="presOf" srcId="{73D529B0-8340-45A5-A4F9-1CA7B2A09511}" destId="{3BFCE9B6-629C-4F16-951A-45F1A5202796}" srcOrd="0" destOrd="0" presId="urn:microsoft.com/office/officeart/2008/layout/HalfCircleOrganizationChart"/>
    <dgm:cxn modelId="{FE062E65-D6F5-4D39-BCF7-3685FCFE7EC7}" type="presOf" srcId="{7035FB92-5A4A-4F19-A49E-EEC8DF4413A1}" destId="{DFDB8E1F-43FC-449F-AF23-DB9585727874}" srcOrd="0" destOrd="0" presId="urn:microsoft.com/office/officeart/2008/layout/HalfCircleOrganizationChart"/>
    <dgm:cxn modelId="{1AEC50AC-A32B-4955-A16C-33B634D481F9}" type="presOf" srcId="{006F0A28-E6E0-41C0-85C8-9EA852E5B314}" destId="{D8A6848D-04E2-4213-82F9-BCB4011D670B}" srcOrd="0" destOrd="0" presId="urn:microsoft.com/office/officeart/2008/layout/HalfCircleOrganizationChart"/>
    <dgm:cxn modelId="{070D73DD-C9B6-45EA-9AC2-E05673F7FA61}" srcId="{7035FB92-5A4A-4F19-A49E-EEC8DF4413A1}" destId="{518C292E-3C2A-41B6-8A75-8CDECACE6508}" srcOrd="0" destOrd="0" parTransId="{F295FE1E-EE6D-4835-A795-826EFB2AD6AF}" sibTransId="{5FD2AF32-B3F5-4ED2-BC83-33EFE920BB9B}"/>
    <dgm:cxn modelId="{4C34FABB-6AA6-41B2-BF12-5B0682E77286}" type="presOf" srcId="{F9EE7435-682A-4628-A3C6-F4FD8638D147}" destId="{BBB786DF-FA1D-4866-943C-7ED276C86818}" srcOrd="0" destOrd="0" presId="urn:microsoft.com/office/officeart/2008/layout/HalfCircleOrganizationChart"/>
    <dgm:cxn modelId="{6D352163-F409-4995-AC14-1AD7FF5856B5}" type="presOf" srcId="{20FD22FE-9E9F-4054-A91C-30D6875D56C0}" destId="{1208EACE-431D-480E-8B82-B8828504D231}" srcOrd="0" destOrd="0" presId="urn:microsoft.com/office/officeart/2008/layout/HalfCircleOrganizationChart"/>
    <dgm:cxn modelId="{DD1CC336-DC49-44A4-BEE3-6A065173FCC9}" type="presOf" srcId="{960A81F2-61B0-497A-8905-3A456C595708}" destId="{636511A2-513A-41A8-8B1F-FA8CCC673281}" srcOrd="1" destOrd="0" presId="urn:microsoft.com/office/officeart/2008/layout/HalfCircleOrganizationChart"/>
    <dgm:cxn modelId="{32B563EC-9844-42B1-9B82-F7799C420A11}" type="presOf" srcId="{47769F16-7A1D-48BD-BAC8-4DD9F9558875}" destId="{1C4A1A25-42D1-44FC-8B81-56CBA89DBF50}" srcOrd="0" destOrd="0" presId="urn:microsoft.com/office/officeart/2008/layout/HalfCircleOrganizationChart"/>
    <dgm:cxn modelId="{9725DA67-DC37-4147-A02A-AC4A02BF0C94}" type="presOf" srcId="{960A81F2-61B0-497A-8905-3A456C595708}" destId="{06F513AD-5C0F-4BF9-800C-C30406C7AE71}" srcOrd="0" destOrd="0" presId="urn:microsoft.com/office/officeart/2008/layout/HalfCircleOrganizationChart"/>
    <dgm:cxn modelId="{ED06787D-E400-401F-A5E4-53FF5E07DBB0}" srcId="{024B1860-6B34-4842-ABF2-BC1CDD5C3D66}" destId="{7035FB92-5A4A-4F19-A49E-EEC8DF4413A1}" srcOrd="2" destOrd="0" parTransId="{006F0A28-E6E0-41C0-85C8-9EA852E5B314}" sibTransId="{C33A0EDD-670C-43D5-893B-5F538D17F523}"/>
    <dgm:cxn modelId="{F5EEA610-0B33-4088-B681-84C84A9F4518}" type="presOf" srcId="{024B1860-6B34-4842-ABF2-BC1CDD5C3D66}" destId="{208803C2-6CA3-477A-B2E5-E84D3B22A845}" srcOrd="0" destOrd="0" presId="urn:microsoft.com/office/officeart/2008/layout/HalfCircleOrganizationChart"/>
    <dgm:cxn modelId="{9FCD4E0D-4D64-4E9E-84E4-68715B232F62}" type="presOf" srcId="{A60B5A68-AFC3-4F76-BA69-338F30B2B186}" destId="{EA26A554-9C5F-49BA-B3CC-836693BA14A7}" srcOrd="0" destOrd="0" presId="urn:microsoft.com/office/officeart/2008/layout/HalfCircleOrganizationChart"/>
    <dgm:cxn modelId="{58DED78D-BAF3-4478-8938-1B5D70BA75C3}" type="presOf" srcId="{F9EE7435-682A-4628-A3C6-F4FD8638D147}" destId="{71E4B056-3EDF-4992-9E4C-CC7F6E834161}" srcOrd="1" destOrd="0" presId="urn:microsoft.com/office/officeart/2008/layout/HalfCircleOrganizationChart"/>
    <dgm:cxn modelId="{D557E5DD-7EE4-4E52-94F3-C60834CC152F}" type="presOf" srcId="{C4EBA073-0D88-46BA-9D39-1A2E43E885C2}" destId="{B893A3EF-4498-436D-9918-FBA394B8B4EB}" srcOrd="0" destOrd="0" presId="urn:microsoft.com/office/officeart/2008/layout/HalfCircleOrganizationChart"/>
    <dgm:cxn modelId="{CE7966F4-B2A5-463A-B971-4ABC3D5FAA2C}" srcId="{47769F16-7A1D-48BD-BAC8-4DD9F9558875}" destId="{20FD22FE-9E9F-4054-A91C-30D6875D56C0}" srcOrd="0" destOrd="0" parTransId="{C4EBA073-0D88-46BA-9D39-1A2E43E885C2}" sibTransId="{285558CF-6EB4-41DA-8F6B-4BC8E62E46B9}"/>
    <dgm:cxn modelId="{CA2DBD4D-4B18-4474-89BA-7E44BB3B8930}" srcId="{60B12E1E-086F-4CD7-B5F4-3B50827F03AB}" destId="{024B1860-6B34-4842-ABF2-BC1CDD5C3D66}" srcOrd="0" destOrd="0" parTransId="{1C02A58D-1095-4402-9CCD-735FC8ADB5B4}" sibTransId="{D217449E-4759-4A91-8E8D-243BC691AC1A}"/>
    <dgm:cxn modelId="{5A24A395-4655-40B6-9E83-8F4B9A23BD6E}" type="presOf" srcId="{0C6F0608-1809-4679-84A6-9985D68E59CC}" destId="{17CE72C4-49C4-447D-A72A-C75218465F78}" srcOrd="0" destOrd="0" presId="urn:microsoft.com/office/officeart/2008/layout/HalfCircleOrganizationChart"/>
    <dgm:cxn modelId="{A6E97B10-13E8-4CC7-9743-00BEE6C0872F}" srcId="{F9EE7435-682A-4628-A3C6-F4FD8638D147}" destId="{960A81F2-61B0-497A-8905-3A456C595708}" srcOrd="0" destOrd="0" parTransId="{73D529B0-8340-45A5-A4F9-1CA7B2A09511}" sibTransId="{58AC0401-AE29-4FB8-AB11-55FA348C70BB}"/>
    <dgm:cxn modelId="{BC76D22C-CFB5-4200-94C3-CA560D2B4FDA}" type="presParOf" srcId="{9C8963AF-446B-41A0-AF8D-320CB96D94DA}" destId="{C2A8E601-41E2-4F11-9701-BB97D7950736}" srcOrd="0" destOrd="0" presId="urn:microsoft.com/office/officeart/2008/layout/HalfCircleOrganizationChart"/>
    <dgm:cxn modelId="{136EB2BC-F668-4F30-B32E-02F05824FCC4}" type="presParOf" srcId="{C2A8E601-41E2-4F11-9701-BB97D7950736}" destId="{50F3DA7E-C9C8-4AFC-A85A-A4742D6D2F8D}" srcOrd="0" destOrd="0" presId="urn:microsoft.com/office/officeart/2008/layout/HalfCircleOrganizationChart"/>
    <dgm:cxn modelId="{CE45B5CB-DA09-42B1-A35C-B4959F0F9ED5}" type="presParOf" srcId="{50F3DA7E-C9C8-4AFC-A85A-A4742D6D2F8D}" destId="{208803C2-6CA3-477A-B2E5-E84D3B22A845}" srcOrd="0" destOrd="0" presId="urn:microsoft.com/office/officeart/2008/layout/HalfCircleOrganizationChart"/>
    <dgm:cxn modelId="{703125DE-03A0-41B7-89C9-927715A8498A}" type="presParOf" srcId="{50F3DA7E-C9C8-4AFC-A85A-A4742D6D2F8D}" destId="{473DE975-6F2A-42BC-B7A6-47A5D0F0DAD2}" srcOrd="1" destOrd="0" presId="urn:microsoft.com/office/officeart/2008/layout/HalfCircleOrganizationChart"/>
    <dgm:cxn modelId="{7657F3C8-2C73-49ED-8E92-19F814A0895B}" type="presParOf" srcId="{50F3DA7E-C9C8-4AFC-A85A-A4742D6D2F8D}" destId="{10417B85-425F-4732-A7A0-F407F1B467D5}" srcOrd="2" destOrd="0" presId="urn:microsoft.com/office/officeart/2008/layout/HalfCircleOrganizationChart"/>
    <dgm:cxn modelId="{C1CD85AD-C6B0-425B-8731-77896267531B}" type="presParOf" srcId="{50F3DA7E-C9C8-4AFC-A85A-A4742D6D2F8D}" destId="{E9E317B4-3654-4992-BFED-80FB6E8432BB}" srcOrd="3" destOrd="0" presId="urn:microsoft.com/office/officeart/2008/layout/HalfCircleOrganizationChart"/>
    <dgm:cxn modelId="{160656CA-3067-49DF-8578-EA365F8F3A38}" type="presParOf" srcId="{C2A8E601-41E2-4F11-9701-BB97D7950736}" destId="{021A0276-2235-41B3-89B8-650364AF48F9}" srcOrd="1" destOrd="0" presId="urn:microsoft.com/office/officeart/2008/layout/HalfCircleOrganizationChart"/>
    <dgm:cxn modelId="{AF11048B-CEB2-4266-8E9C-FDDF0525551D}" type="presParOf" srcId="{021A0276-2235-41B3-89B8-650364AF48F9}" destId="{17CE72C4-49C4-447D-A72A-C75218465F78}" srcOrd="0" destOrd="0" presId="urn:microsoft.com/office/officeart/2008/layout/HalfCircleOrganizationChart"/>
    <dgm:cxn modelId="{A7C59600-23BC-4660-A5BC-19D613353282}" type="presParOf" srcId="{021A0276-2235-41B3-89B8-650364AF48F9}" destId="{0FE855DA-E784-4BBA-8F7C-15B9F2815AC0}" srcOrd="1" destOrd="0" presId="urn:microsoft.com/office/officeart/2008/layout/HalfCircleOrganizationChart"/>
    <dgm:cxn modelId="{11B5A407-E892-4D61-ACA3-99E0B0FBC19C}" type="presParOf" srcId="{0FE855DA-E784-4BBA-8F7C-15B9F2815AC0}" destId="{9F6D9221-4E41-47DE-AC64-12CF25EF8D38}" srcOrd="0" destOrd="0" presId="urn:microsoft.com/office/officeart/2008/layout/HalfCircleOrganizationChart"/>
    <dgm:cxn modelId="{0229B136-AEC6-4127-A93F-C8735A3B400F}" type="presParOf" srcId="{9F6D9221-4E41-47DE-AC64-12CF25EF8D38}" destId="{1C4A1A25-42D1-44FC-8B81-56CBA89DBF50}" srcOrd="0" destOrd="0" presId="urn:microsoft.com/office/officeart/2008/layout/HalfCircleOrganizationChart"/>
    <dgm:cxn modelId="{5331D76F-7DBC-41D6-B817-42766363F283}" type="presParOf" srcId="{9F6D9221-4E41-47DE-AC64-12CF25EF8D38}" destId="{95169E60-C41C-4E23-9A30-F71B95C4EF6D}" srcOrd="1" destOrd="0" presId="urn:microsoft.com/office/officeart/2008/layout/HalfCircleOrganizationChart"/>
    <dgm:cxn modelId="{4EE0B33D-DF26-44F8-A2BF-88A54B76224E}" type="presParOf" srcId="{9F6D9221-4E41-47DE-AC64-12CF25EF8D38}" destId="{ABBF2E28-8528-4A93-8AAA-B10D4BFC6D1A}" srcOrd="2" destOrd="0" presId="urn:microsoft.com/office/officeart/2008/layout/HalfCircleOrganizationChart"/>
    <dgm:cxn modelId="{4734395E-73C4-4805-9EEE-B714289B1C3B}" type="presParOf" srcId="{9F6D9221-4E41-47DE-AC64-12CF25EF8D38}" destId="{CB330EBE-9747-4FB4-B757-6EBDBA054D66}" srcOrd="3" destOrd="0" presId="urn:microsoft.com/office/officeart/2008/layout/HalfCircleOrganizationChart"/>
    <dgm:cxn modelId="{35586AB2-FE68-4753-BD7C-32751D016339}" type="presParOf" srcId="{0FE855DA-E784-4BBA-8F7C-15B9F2815AC0}" destId="{BC16E3B6-E501-4F71-AEF9-5EC98344928F}" srcOrd="1" destOrd="0" presId="urn:microsoft.com/office/officeart/2008/layout/HalfCircleOrganizationChart"/>
    <dgm:cxn modelId="{B78FA3C8-F312-43FB-91EE-F35217D5BE99}" type="presParOf" srcId="{BC16E3B6-E501-4F71-AEF9-5EC98344928F}" destId="{B893A3EF-4498-436D-9918-FBA394B8B4EB}" srcOrd="0" destOrd="0" presId="urn:microsoft.com/office/officeart/2008/layout/HalfCircleOrganizationChart"/>
    <dgm:cxn modelId="{F4DDF608-2703-47CD-9C2F-2317F86B855A}" type="presParOf" srcId="{BC16E3B6-E501-4F71-AEF9-5EC98344928F}" destId="{837BB827-E5DE-4A2B-B1C1-335556E9A3F5}" srcOrd="1" destOrd="0" presId="urn:microsoft.com/office/officeart/2008/layout/HalfCircleOrganizationChart"/>
    <dgm:cxn modelId="{8D5BD496-CBE9-40B9-91D2-BFCAA2C33736}" type="presParOf" srcId="{837BB827-E5DE-4A2B-B1C1-335556E9A3F5}" destId="{33918A6D-FB88-4817-B918-87B20385F483}" srcOrd="0" destOrd="0" presId="urn:microsoft.com/office/officeart/2008/layout/HalfCircleOrganizationChart"/>
    <dgm:cxn modelId="{E6C1E68F-0625-49D9-B50F-EEA31257D11E}" type="presParOf" srcId="{33918A6D-FB88-4817-B918-87B20385F483}" destId="{1208EACE-431D-480E-8B82-B8828504D231}" srcOrd="0" destOrd="0" presId="urn:microsoft.com/office/officeart/2008/layout/HalfCircleOrganizationChart"/>
    <dgm:cxn modelId="{299C64C6-3FC8-4DD5-BE0D-4F0D43195DF6}" type="presParOf" srcId="{33918A6D-FB88-4817-B918-87B20385F483}" destId="{BA4185C9-CE83-4942-8EF3-2FFFE4D79FB8}" srcOrd="1" destOrd="0" presId="urn:microsoft.com/office/officeart/2008/layout/HalfCircleOrganizationChart"/>
    <dgm:cxn modelId="{24795A2B-963F-433B-B171-EE76D1721C4F}" type="presParOf" srcId="{33918A6D-FB88-4817-B918-87B20385F483}" destId="{5CDD16A3-3375-4860-A415-9A6A8AE16E39}" srcOrd="2" destOrd="0" presId="urn:microsoft.com/office/officeart/2008/layout/HalfCircleOrganizationChart"/>
    <dgm:cxn modelId="{3CF4CB61-7DA6-46A6-9A7A-D492670FEB0A}" type="presParOf" srcId="{33918A6D-FB88-4817-B918-87B20385F483}" destId="{CF95D726-E774-4AB5-AC6A-5342D78B7796}" srcOrd="3" destOrd="0" presId="urn:microsoft.com/office/officeart/2008/layout/HalfCircleOrganizationChart"/>
    <dgm:cxn modelId="{F1385407-AB5D-489F-8EFA-54D0F6A0D3DA}" type="presParOf" srcId="{837BB827-E5DE-4A2B-B1C1-335556E9A3F5}" destId="{146179CC-8341-445B-BA0E-D0DA056D2937}" srcOrd="1" destOrd="0" presId="urn:microsoft.com/office/officeart/2008/layout/HalfCircleOrganizationChart"/>
    <dgm:cxn modelId="{BBD4B645-1D10-4956-BF10-E8F70C49793D}" type="presParOf" srcId="{837BB827-E5DE-4A2B-B1C1-335556E9A3F5}" destId="{728F2393-2284-42C2-8236-354B26FF7A79}" srcOrd="2" destOrd="0" presId="urn:microsoft.com/office/officeart/2008/layout/HalfCircleOrganizationChart"/>
    <dgm:cxn modelId="{45D083B0-A36E-469C-A019-43CBA1E92CBC}" type="presParOf" srcId="{0FE855DA-E784-4BBA-8F7C-15B9F2815AC0}" destId="{47A035FF-766E-4D43-9B4E-117B1283542B}" srcOrd="2" destOrd="0" presId="urn:microsoft.com/office/officeart/2008/layout/HalfCircleOrganizationChart"/>
    <dgm:cxn modelId="{FB19F45C-15A2-483E-9DCB-CE73020521D0}" type="presParOf" srcId="{021A0276-2235-41B3-89B8-650364AF48F9}" destId="{EA26A554-9C5F-49BA-B3CC-836693BA14A7}" srcOrd="2" destOrd="0" presId="urn:microsoft.com/office/officeart/2008/layout/HalfCircleOrganizationChart"/>
    <dgm:cxn modelId="{149F58F5-DBCB-4FB0-86B0-44043E05F3C6}" type="presParOf" srcId="{021A0276-2235-41B3-89B8-650364AF48F9}" destId="{67166E0F-ED71-49D0-91C3-BF62E0F1302C}" srcOrd="3" destOrd="0" presId="urn:microsoft.com/office/officeart/2008/layout/HalfCircleOrganizationChart"/>
    <dgm:cxn modelId="{E09D6601-4ED3-4BC2-91A1-A4569F6D7753}" type="presParOf" srcId="{67166E0F-ED71-49D0-91C3-BF62E0F1302C}" destId="{353D6EF5-DE81-4C18-A184-B4D5672F6757}" srcOrd="0" destOrd="0" presId="urn:microsoft.com/office/officeart/2008/layout/HalfCircleOrganizationChart"/>
    <dgm:cxn modelId="{58FA4BC7-2B12-4E9F-83EC-EF2748479BD2}" type="presParOf" srcId="{353D6EF5-DE81-4C18-A184-B4D5672F6757}" destId="{BBB786DF-FA1D-4866-943C-7ED276C86818}" srcOrd="0" destOrd="0" presId="urn:microsoft.com/office/officeart/2008/layout/HalfCircleOrganizationChart"/>
    <dgm:cxn modelId="{62B8F173-09EC-4CBD-81DF-20368A2719C3}" type="presParOf" srcId="{353D6EF5-DE81-4C18-A184-B4D5672F6757}" destId="{177680D3-4F1D-4D0B-8A70-53C4E55C67A4}" srcOrd="1" destOrd="0" presId="urn:microsoft.com/office/officeart/2008/layout/HalfCircleOrganizationChart"/>
    <dgm:cxn modelId="{12F9D354-4BCB-4ED8-941A-F06F4C4BFBFA}" type="presParOf" srcId="{353D6EF5-DE81-4C18-A184-B4D5672F6757}" destId="{6B431FB9-AA53-4ADE-88C4-EB4763186F7B}" srcOrd="2" destOrd="0" presId="urn:microsoft.com/office/officeart/2008/layout/HalfCircleOrganizationChart"/>
    <dgm:cxn modelId="{9C8780B6-D437-4D31-A141-A72F33B479E1}" type="presParOf" srcId="{353D6EF5-DE81-4C18-A184-B4D5672F6757}" destId="{71E4B056-3EDF-4992-9E4C-CC7F6E834161}" srcOrd="3" destOrd="0" presId="urn:microsoft.com/office/officeart/2008/layout/HalfCircleOrganizationChart"/>
    <dgm:cxn modelId="{BD75D8D9-56FE-4C28-A92F-707995AA662C}" type="presParOf" srcId="{67166E0F-ED71-49D0-91C3-BF62E0F1302C}" destId="{2F19AF1C-C38B-4A71-B1F3-59A18818A397}" srcOrd="1" destOrd="0" presId="urn:microsoft.com/office/officeart/2008/layout/HalfCircleOrganizationChart"/>
    <dgm:cxn modelId="{164280EA-1EC0-430F-8D4C-66EB1576372D}" type="presParOf" srcId="{2F19AF1C-C38B-4A71-B1F3-59A18818A397}" destId="{3BFCE9B6-629C-4F16-951A-45F1A5202796}" srcOrd="0" destOrd="0" presId="urn:microsoft.com/office/officeart/2008/layout/HalfCircleOrganizationChart"/>
    <dgm:cxn modelId="{F15610F4-5C8A-4C7C-8D6D-F88F849065D8}" type="presParOf" srcId="{2F19AF1C-C38B-4A71-B1F3-59A18818A397}" destId="{8CCD8DAC-1EB3-4662-9823-279DAB0D0301}" srcOrd="1" destOrd="0" presId="urn:microsoft.com/office/officeart/2008/layout/HalfCircleOrganizationChart"/>
    <dgm:cxn modelId="{B86DB125-870E-40C2-BF58-F9528448B286}" type="presParOf" srcId="{8CCD8DAC-1EB3-4662-9823-279DAB0D0301}" destId="{8400FE84-14F3-4E7E-A579-8347AA4CEF60}" srcOrd="0" destOrd="0" presId="urn:microsoft.com/office/officeart/2008/layout/HalfCircleOrganizationChart"/>
    <dgm:cxn modelId="{C84D32CC-16CC-4CA9-8DFB-11BF01FA0243}" type="presParOf" srcId="{8400FE84-14F3-4E7E-A579-8347AA4CEF60}" destId="{06F513AD-5C0F-4BF9-800C-C30406C7AE71}" srcOrd="0" destOrd="0" presId="urn:microsoft.com/office/officeart/2008/layout/HalfCircleOrganizationChart"/>
    <dgm:cxn modelId="{202E54ED-9178-45D9-B86D-5BDED40C9471}" type="presParOf" srcId="{8400FE84-14F3-4E7E-A579-8347AA4CEF60}" destId="{2136FD76-5135-4847-B15F-0AFF632BC78A}" srcOrd="1" destOrd="0" presId="urn:microsoft.com/office/officeart/2008/layout/HalfCircleOrganizationChart"/>
    <dgm:cxn modelId="{09A5F819-8F03-4175-91C3-7C876BFC4674}" type="presParOf" srcId="{8400FE84-14F3-4E7E-A579-8347AA4CEF60}" destId="{0FDAA412-2548-4EB5-8E99-921F1F3D9621}" srcOrd="2" destOrd="0" presId="urn:microsoft.com/office/officeart/2008/layout/HalfCircleOrganizationChart"/>
    <dgm:cxn modelId="{B90AAC93-7FB1-47E9-A738-0CE3B7D6A1B7}" type="presParOf" srcId="{8400FE84-14F3-4E7E-A579-8347AA4CEF60}" destId="{636511A2-513A-41A8-8B1F-FA8CCC673281}" srcOrd="3" destOrd="0" presId="urn:microsoft.com/office/officeart/2008/layout/HalfCircleOrganizationChart"/>
    <dgm:cxn modelId="{0D25971F-3939-47C1-AFC6-BADD5922CC00}" type="presParOf" srcId="{8CCD8DAC-1EB3-4662-9823-279DAB0D0301}" destId="{B6D6F508-BC5D-4F59-9B38-2DFC182ABD6C}" srcOrd="1" destOrd="0" presId="urn:microsoft.com/office/officeart/2008/layout/HalfCircleOrganizationChart"/>
    <dgm:cxn modelId="{99ACF46D-9B7D-4695-85B7-4C5483B358CD}" type="presParOf" srcId="{8CCD8DAC-1EB3-4662-9823-279DAB0D0301}" destId="{BE93E20F-0985-4579-95F8-937AA1C980EB}" srcOrd="2" destOrd="0" presId="urn:microsoft.com/office/officeart/2008/layout/HalfCircleOrganizationChart"/>
    <dgm:cxn modelId="{875489CC-2076-49CC-A1A9-20438FD8EB6E}" type="presParOf" srcId="{67166E0F-ED71-49D0-91C3-BF62E0F1302C}" destId="{24614DED-005A-40D5-9516-A1BFB5B45EFA}" srcOrd="2" destOrd="0" presId="urn:microsoft.com/office/officeart/2008/layout/HalfCircleOrganizationChart"/>
    <dgm:cxn modelId="{01921964-898D-48C1-9073-12F4A1B4B902}" type="presParOf" srcId="{021A0276-2235-41B3-89B8-650364AF48F9}" destId="{D8A6848D-04E2-4213-82F9-BCB4011D670B}" srcOrd="4" destOrd="0" presId="urn:microsoft.com/office/officeart/2008/layout/HalfCircleOrganizationChart"/>
    <dgm:cxn modelId="{EBBE8BA0-AB1B-4414-8337-A3147259F702}" type="presParOf" srcId="{021A0276-2235-41B3-89B8-650364AF48F9}" destId="{523E9B4E-9773-4724-BFE9-D9D8D0E202A4}" srcOrd="5" destOrd="0" presId="urn:microsoft.com/office/officeart/2008/layout/HalfCircleOrganizationChart"/>
    <dgm:cxn modelId="{E595F985-5081-41EB-8829-981631FD84B8}" type="presParOf" srcId="{523E9B4E-9773-4724-BFE9-D9D8D0E202A4}" destId="{9ECB8E49-DA79-432E-A7D4-D2E0F09157D8}" srcOrd="0" destOrd="0" presId="urn:microsoft.com/office/officeart/2008/layout/HalfCircleOrganizationChart"/>
    <dgm:cxn modelId="{B5D8A02D-783E-457B-A46D-A6139C15C0A9}" type="presParOf" srcId="{9ECB8E49-DA79-432E-A7D4-D2E0F09157D8}" destId="{DFDB8E1F-43FC-449F-AF23-DB9585727874}" srcOrd="0" destOrd="0" presId="urn:microsoft.com/office/officeart/2008/layout/HalfCircleOrganizationChart"/>
    <dgm:cxn modelId="{965E8EB5-B491-4ECE-8109-148C41E60467}" type="presParOf" srcId="{9ECB8E49-DA79-432E-A7D4-D2E0F09157D8}" destId="{DE8F12E0-66B6-449A-A741-8988FE94A0C6}" srcOrd="1" destOrd="0" presId="urn:microsoft.com/office/officeart/2008/layout/HalfCircleOrganizationChart"/>
    <dgm:cxn modelId="{DA6DB94C-5D08-4DD7-AF14-8E7627E61BDA}" type="presParOf" srcId="{9ECB8E49-DA79-432E-A7D4-D2E0F09157D8}" destId="{5396295E-3B75-4017-993E-0F0B6DF2A5C1}" srcOrd="2" destOrd="0" presId="urn:microsoft.com/office/officeart/2008/layout/HalfCircleOrganizationChart"/>
    <dgm:cxn modelId="{B4D7DB67-2669-450E-B6AC-EC9C06EE4EBF}" type="presParOf" srcId="{9ECB8E49-DA79-432E-A7D4-D2E0F09157D8}" destId="{E13C731E-9171-4C57-B62A-EE91C6D6B179}" srcOrd="3" destOrd="0" presId="urn:microsoft.com/office/officeart/2008/layout/HalfCircleOrganizationChart"/>
    <dgm:cxn modelId="{28F9B7BA-3CE3-4AAF-A53E-14A1456AADE4}" type="presParOf" srcId="{523E9B4E-9773-4724-BFE9-D9D8D0E202A4}" destId="{88D80B01-6A09-4DDE-9248-66910D1B1805}" srcOrd="1" destOrd="0" presId="urn:microsoft.com/office/officeart/2008/layout/HalfCircleOrganizationChart"/>
    <dgm:cxn modelId="{9E4F2279-1FCC-483B-97B6-CDF94E4C7562}" type="presParOf" srcId="{88D80B01-6A09-4DDE-9248-66910D1B1805}" destId="{12AF27F8-9BAC-4C24-9E42-EDC482268A40}" srcOrd="0" destOrd="0" presId="urn:microsoft.com/office/officeart/2008/layout/HalfCircleOrganizationChart"/>
    <dgm:cxn modelId="{A5373632-E0C4-47E0-BB63-432634E278BE}" type="presParOf" srcId="{88D80B01-6A09-4DDE-9248-66910D1B1805}" destId="{73DA0F5F-F759-49D2-9507-FD97BB9B9E78}" srcOrd="1" destOrd="0" presId="urn:microsoft.com/office/officeart/2008/layout/HalfCircleOrganizationChart"/>
    <dgm:cxn modelId="{20EEB249-6141-45E9-8C64-E65FE6F81DF6}" type="presParOf" srcId="{73DA0F5F-F759-49D2-9507-FD97BB9B9E78}" destId="{3620E1EC-651E-412D-8B60-B75E43C7FFEF}" srcOrd="0" destOrd="0" presId="urn:microsoft.com/office/officeart/2008/layout/HalfCircleOrganizationChart"/>
    <dgm:cxn modelId="{96C783D1-77E3-49AF-98A4-D7B4007C7603}" type="presParOf" srcId="{3620E1EC-651E-412D-8B60-B75E43C7FFEF}" destId="{0FED2166-F8DD-407C-A458-5BD8C2EFF84E}" srcOrd="0" destOrd="0" presId="urn:microsoft.com/office/officeart/2008/layout/HalfCircleOrganizationChart"/>
    <dgm:cxn modelId="{F3F36C9D-9FD2-4864-88FD-5368CA23DB57}" type="presParOf" srcId="{3620E1EC-651E-412D-8B60-B75E43C7FFEF}" destId="{BBCE6142-DB9E-457F-9F13-5986553A53DB}" srcOrd="1" destOrd="0" presId="urn:microsoft.com/office/officeart/2008/layout/HalfCircleOrganizationChart"/>
    <dgm:cxn modelId="{DD2F0126-8C40-4C59-A3C9-B48835EB692C}" type="presParOf" srcId="{3620E1EC-651E-412D-8B60-B75E43C7FFEF}" destId="{D99BF6DD-F014-4B29-97D1-30312C9611EC}" srcOrd="2" destOrd="0" presId="urn:microsoft.com/office/officeart/2008/layout/HalfCircleOrganizationChart"/>
    <dgm:cxn modelId="{1178E677-DE80-4B68-A9E5-8A6D1C28F187}" type="presParOf" srcId="{3620E1EC-651E-412D-8B60-B75E43C7FFEF}" destId="{8E480F00-9C22-4D50-A17E-35829B9706AD}" srcOrd="3" destOrd="0" presId="urn:microsoft.com/office/officeart/2008/layout/HalfCircleOrganizationChart"/>
    <dgm:cxn modelId="{08978776-CB1E-41D3-A43A-4052F7F30BB2}" type="presParOf" srcId="{73DA0F5F-F759-49D2-9507-FD97BB9B9E78}" destId="{40079B88-2858-45E5-82C0-3FF9C4576DF2}" srcOrd="1" destOrd="0" presId="urn:microsoft.com/office/officeart/2008/layout/HalfCircleOrganizationChart"/>
    <dgm:cxn modelId="{E307C19C-2FA4-480D-B605-AC066984455D}" type="presParOf" srcId="{73DA0F5F-F759-49D2-9507-FD97BB9B9E78}" destId="{EF10423B-D777-46FA-8624-C52CF99E3F42}" srcOrd="2" destOrd="0" presId="urn:microsoft.com/office/officeart/2008/layout/HalfCircleOrganizationChart"/>
    <dgm:cxn modelId="{704234CD-D33E-4F32-8F63-40157D932EC2}" type="presParOf" srcId="{523E9B4E-9773-4724-BFE9-D9D8D0E202A4}" destId="{97D69A08-6608-4934-95E7-ABE33B980442}" srcOrd="2" destOrd="0" presId="urn:microsoft.com/office/officeart/2008/layout/HalfCircleOrganizationChart"/>
    <dgm:cxn modelId="{1F204C47-0BF8-432C-A9DB-8BFFB12D73CD}" type="presParOf" srcId="{C2A8E601-41E2-4F11-9701-BB97D7950736}" destId="{EA80E81C-6D07-4DE1-B880-3A77BDD3C44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BE831B-9863-4FBF-A98D-D79E54E7ACED}" type="doc">
      <dgm:prSet loTypeId="urn:microsoft.com/office/officeart/2011/layout/Tab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DD6404-2BE2-4E54-BD1E-EDC57B758751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Углубляющие</a:t>
          </a: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995021A-EA10-4128-BA4B-B865FBD686FF}" type="parTrans" cxnId="{7BD1FEA6-602F-4492-821E-F380323194AF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4B6A5F0-4C53-4A70-BE64-F1425F4053D0}" type="sibTrans" cxnId="{7BD1FEA6-602F-4492-821E-F380323194AF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E232C5C-ED8E-413B-B0DB-EE70C1BA6DE2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Облагораживающие</a:t>
          </a: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E26F011-4CE4-4582-9791-87D9BE9B487C}" type="parTrans" cxnId="{99653CC3-DF1D-4940-B8E0-0973496BFD5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0DBB9D7-1F19-40ED-BE77-C9EABAD146C5}" type="sibTrans" cxnId="{99653CC3-DF1D-4940-B8E0-0973496BFD5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6625E67-9EA7-4332-8417-DE2B15715684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Прочие</a:t>
          </a:r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8C4A0F8-723A-4AEF-AB24-7EB6A151C0E5}" type="parTrans" cxnId="{177481E8-D908-4746-8CA7-141119E26835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923ED42-16C1-4D7A-A0AE-4EB6ACDE9A28}" type="sibTrans" cxnId="{177481E8-D908-4746-8CA7-141119E26835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20F3315-967D-4229-96BE-1388E0871B54}" type="pres">
      <dgm:prSet presAssocID="{C6BE831B-9863-4FBF-A98D-D79E54E7ACE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78E5F7-D5DC-420C-B633-21BC1B517BE2}" type="pres">
      <dgm:prSet presAssocID="{C8DD6404-2BE2-4E54-BD1E-EDC57B758751}" presName="composite" presStyleCnt="0"/>
      <dgm:spPr/>
    </dgm:pt>
    <dgm:pt modelId="{D262E3B7-597F-4D5C-A2B9-C66DD71D2DD0}" type="pres">
      <dgm:prSet presAssocID="{C8DD6404-2BE2-4E54-BD1E-EDC57B758751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11A356B-C634-45AC-B922-D482EA23C1A3}" type="pres">
      <dgm:prSet presAssocID="{C8DD6404-2BE2-4E54-BD1E-EDC57B758751}" presName="Parent" presStyleLbl="alignNode1" presStyleIdx="0" presStyleCnt="3" custScaleX="10465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87B3-BE4B-4D8D-8B2E-70EFEED57144}" type="pres">
      <dgm:prSet presAssocID="{C8DD6404-2BE2-4E54-BD1E-EDC57B758751}" presName="Accent" presStyleLbl="parChTrans1D1" presStyleIdx="0" presStyleCnt="3"/>
      <dgm:spPr/>
    </dgm:pt>
    <dgm:pt modelId="{8727107F-2FA6-4A7C-A036-883433B4903F}" type="pres">
      <dgm:prSet presAssocID="{84B6A5F0-4C53-4A70-BE64-F1425F4053D0}" presName="sibTrans" presStyleCnt="0"/>
      <dgm:spPr/>
    </dgm:pt>
    <dgm:pt modelId="{EEFD057F-936C-4D5A-AF4E-9DAD0E898D12}" type="pres">
      <dgm:prSet presAssocID="{0E232C5C-ED8E-413B-B0DB-EE70C1BA6DE2}" presName="composite" presStyleCnt="0"/>
      <dgm:spPr/>
    </dgm:pt>
    <dgm:pt modelId="{D60BD674-AA21-499B-A41E-CD9B9347E9CB}" type="pres">
      <dgm:prSet presAssocID="{0E232C5C-ED8E-413B-B0DB-EE70C1BA6DE2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BA37AD5-C5CB-4E10-B246-F16B378B1F21}" type="pres">
      <dgm:prSet presAssocID="{0E232C5C-ED8E-413B-B0DB-EE70C1BA6DE2}" presName="Parent" presStyleLbl="alignNode1" presStyleIdx="1" presStyleCnt="3" custScaleX="10465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9A204-F94F-4744-A3DA-8EBD63352F59}" type="pres">
      <dgm:prSet presAssocID="{0E232C5C-ED8E-413B-B0DB-EE70C1BA6DE2}" presName="Accent" presStyleLbl="parChTrans1D1" presStyleIdx="1" presStyleCnt="3"/>
      <dgm:spPr/>
    </dgm:pt>
    <dgm:pt modelId="{C7B51921-CDBB-45C6-A46E-90BCE7021578}" type="pres">
      <dgm:prSet presAssocID="{90DBB9D7-1F19-40ED-BE77-C9EABAD146C5}" presName="sibTrans" presStyleCnt="0"/>
      <dgm:spPr/>
    </dgm:pt>
    <dgm:pt modelId="{21857F84-7A95-46A5-8967-82BE84808B52}" type="pres">
      <dgm:prSet presAssocID="{66625E67-9EA7-4332-8417-DE2B15715684}" presName="composite" presStyleCnt="0"/>
      <dgm:spPr/>
    </dgm:pt>
    <dgm:pt modelId="{C7D49F9C-7EBE-4E76-A1CD-78F57A503F2C}" type="pres">
      <dgm:prSet presAssocID="{66625E67-9EA7-4332-8417-DE2B15715684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8B63DA2-D7D9-4C94-9B53-FDC93DC93B29}" type="pres">
      <dgm:prSet presAssocID="{66625E67-9EA7-4332-8417-DE2B15715684}" presName="Parent" presStyleLbl="alignNode1" presStyleIdx="2" presStyleCnt="3" custScaleX="10465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3BC0A-729C-4EC9-9A96-6B88DCF3D337}" type="pres">
      <dgm:prSet presAssocID="{66625E67-9EA7-4332-8417-DE2B15715684}" presName="Accent" presStyleLbl="parChTrans1D1" presStyleIdx="2" presStyleCnt="3"/>
      <dgm:spPr/>
    </dgm:pt>
  </dgm:ptLst>
  <dgm:cxnLst>
    <dgm:cxn modelId="{EF1AF621-F557-435D-9F53-E341518B19F1}" type="presOf" srcId="{0E232C5C-ED8E-413B-B0DB-EE70C1BA6DE2}" destId="{3BA37AD5-C5CB-4E10-B246-F16B378B1F21}" srcOrd="0" destOrd="0" presId="urn:microsoft.com/office/officeart/2011/layout/TabList"/>
    <dgm:cxn modelId="{99653CC3-DF1D-4940-B8E0-0973496BFD57}" srcId="{C6BE831B-9863-4FBF-A98D-D79E54E7ACED}" destId="{0E232C5C-ED8E-413B-B0DB-EE70C1BA6DE2}" srcOrd="1" destOrd="0" parTransId="{DE26F011-4CE4-4582-9791-87D9BE9B487C}" sibTransId="{90DBB9D7-1F19-40ED-BE77-C9EABAD146C5}"/>
    <dgm:cxn modelId="{177481E8-D908-4746-8CA7-141119E26835}" srcId="{C6BE831B-9863-4FBF-A98D-D79E54E7ACED}" destId="{66625E67-9EA7-4332-8417-DE2B15715684}" srcOrd="2" destOrd="0" parTransId="{68C4A0F8-723A-4AEF-AB24-7EB6A151C0E5}" sibTransId="{8923ED42-16C1-4D7A-A0AE-4EB6ACDE9A28}"/>
    <dgm:cxn modelId="{BA67F390-0E91-4D36-BEA7-E4919A0F69FD}" type="presOf" srcId="{C8DD6404-2BE2-4E54-BD1E-EDC57B758751}" destId="{011A356B-C634-45AC-B922-D482EA23C1A3}" srcOrd="0" destOrd="0" presId="urn:microsoft.com/office/officeart/2011/layout/TabList"/>
    <dgm:cxn modelId="{7BD1FEA6-602F-4492-821E-F380323194AF}" srcId="{C6BE831B-9863-4FBF-A98D-D79E54E7ACED}" destId="{C8DD6404-2BE2-4E54-BD1E-EDC57B758751}" srcOrd="0" destOrd="0" parTransId="{1995021A-EA10-4128-BA4B-B865FBD686FF}" sibTransId="{84B6A5F0-4C53-4A70-BE64-F1425F4053D0}"/>
    <dgm:cxn modelId="{AFD9E7B8-97F7-4C12-B6AD-322AFD325CB3}" type="presOf" srcId="{C6BE831B-9863-4FBF-A98D-D79E54E7ACED}" destId="{620F3315-967D-4229-96BE-1388E0871B54}" srcOrd="0" destOrd="0" presId="urn:microsoft.com/office/officeart/2011/layout/TabList"/>
    <dgm:cxn modelId="{78558E5C-F3E4-4D7D-B5E2-24A90F2A50B2}" type="presOf" srcId="{66625E67-9EA7-4332-8417-DE2B15715684}" destId="{18B63DA2-D7D9-4C94-9B53-FDC93DC93B29}" srcOrd="0" destOrd="0" presId="urn:microsoft.com/office/officeart/2011/layout/TabList"/>
    <dgm:cxn modelId="{78FFAC4B-A8A3-4937-B78B-5C2F0AC8E006}" type="presParOf" srcId="{620F3315-967D-4229-96BE-1388E0871B54}" destId="{8E78E5F7-D5DC-420C-B633-21BC1B517BE2}" srcOrd="0" destOrd="0" presId="urn:microsoft.com/office/officeart/2011/layout/TabList"/>
    <dgm:cxn modelId="{C09EFE8A-1435-4C09-A766-7C270DF382F2}" type="presParOf" srcId="{8E78E5F7-D5DC-420C-B633-21BC1B517BE2}" destId="{D262E3B7-597F-4D5C-A2B9-C66DD71D2DD0}" srcOrd="0" destOrd="0" presId="urn:microsoft.com/office/officeart/2011/layout/TabList"/>
    <dgm:cxn modelId="{403A9121-67A3-45D9-A224-DE86D8F300C2}" type="presParOf" srcId="{8E78E5F7-D5DC-420C-B633-21BC1B517BE2}" destId="{011A356B-C634-45AC-B922-D482EA23C1A3}" srcOrd="1" destOrd="0" presId="urn:microsoft.com/office/officeart/2011/layout/TabList"/>
    <dgm:cxn modelId="{F2BC70AD-AA2F-4D58-9431-D92E7D1A6349}" type="presParOf" srcId="{8E78E5F7-D5DC-420C-B633-21BC1B517BE2}" destId="{B3C587B3-BE4B-4D8D-8B2E-70EFEED57144}" srcOrd="2" destOrd="0" presId="urn:microsoft.com/office/officeart/2011/layout/TabList"/>
    <dgm:cxn modelId="{7154F187-F135-417C-B0F9-D42CF0D6842E}" type="presParOf" srcId="{620F3315-967D-4229-96BE-1388E0871B54}" destId="{8727107F-2FA6-4A7C-A036-883433B4903F}" srcOrd="1" destOrd="0" presId="urn:microsoft.com/office/officeart/2011/layout/TabList"/>
    <dgm:cxn modelId="{229F3FAB-65F9-4B88-B27A-11F82036183E}" type="presParOf" srcId="{620F3315-967D-4229-96BE-1388E0871B54}" destId="{EEFD057F-936C-4D5A-AF4E-9DAD0E898D12}" srcOrd="2" destOrd="0" presId="urn:microsoft.com/office/officeart/2011/layout/TabList"/>
    <dgm:cxn modelId="{911260C2-CCB2-44BB-98B7-D258A741C34D}" type="presParOf" srcId="{EEFD057F-936C-4D5A-AF4E-9DAD0E898D12}" destId="{D60BD674-AA21-499B-A41E-CD9B9347E9CB}" srcOrd="0" destOrd="0" presId="urn:microsoft.com/office/officeart/2011/layout/TabList"/>
    <dgm:cxn modelId="{B5D07E98-B4C4-45D6-A11D-15B3CAC6791C}" type="presParOf" srcId="{EEFD057F-936C-4D5A-AF4E-9DAD0E898D12}" destId="{3BA37AD5-C5CB-4E10-B246-F16B378B1F21}" srcOrd="1" destOrd="0" presId="urn:microsoft.com/office/officeart/2011/layout/TabList"/>
    <dgm:cxn modelId="{EC41CC3D-E5AF-4257-83A9-AB7E0BE00642}" type="presParOf" srcId="{EEFD057F-936C-4D5A-AF4E-9DAD0E898D12}" destId="{D3A9A204-F94F-4744-A3DA-8EBD63352F59}" srcOrd="2" destOrd="0" presId="urn:microsoft.com/office/officeart/2011/layout/TabList"/>
    <dgm:cxn modelId="{1684C3AC-879D-4CA2-A28F-7DDF8B18316B}" type="presParOf" srcId="{620F3315-967D-4229-96BE-1388E0871B54}" destId="{C7B51921-CDBB-45C6-A46E-90BCE7021578}" srcOrd="3" destOrd="0" presId="urn:microsoft.com/office/officeart/2011/layout/TabList"/>
    <dgm:cxn modelId="{E4706C91-ED54-4BFB-B31B-190E207757EE}" type="presParOf" srcId="{620F3315-967D-4229-96BE-1388E0871B54}" destId="{21857F84-7A95-46A5-8967-82BE84808B52}" srcOrd="4" destOrd="0" presId="urn:microsoft.com/office/officeart/2011/layout/TabList"/>
    <dgm:cxn modelId="{9450F0B6-4D04-4090-99A2-E9577F8BFAF2}" type="presParOf" srcId="{21857F84-7A95-46A5-8967-82BE84808B52}" destId="{C7D49F9C-7EBE-4E76-A1CD-78F57A503F2C}" srcOrd="0" destOrd="0" presId="urn:microsoft.com/office/officeart/2011/layout/TabList"/>
    <dgm:cxn modelId="{E74F0BE2-010B-462D-A995-EBABC5B442E2}" type="presParOf" srcId="{21857F84-7A95-46A5-8967-82BE84808B52}" destId="{18B63DA2-D7D9-4C94-9B53-FDC93DC93B29}" srcOrd="1" destOrd="0" presId="urn:microsoft.com/office/officeart/2011/layout/TabList"/>
    <dgm:cxn modelId="{59CAF56B-DA0E-48B7-87C8-B412EDABC1AC}" type="presParOf" srcId="{21857F84-7A95-46A5-8967-82BE84808B52}" destId="{7AF3BC0A-729C-4EC9-9A96-6B88DCF3D33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B51C0-D4D9-4C79-8245-D7F62BBB2A76}">
      <dsp:nvSpPr>
        <dsp:cNvPr id="0" name=""/>
        <dsp:cNvSpPr/>
      </dsp:nvSpPr>
      <dsp:spPr>
        <a:xfrm>
          <a:off x="2373345" y="3389901"/>
          <a:ext cx="474029" cy="152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014" y="0"/>
              </a:lnTo>
              <a:lnTo>
                <a:pt x="237014" y="1528744"/>
              </a:lnTo>
              <a:lnTo>
                <a:pt x="474029" y="15287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16D4-039A-4704-961D-E03D863BD1EF}">
      <dsp:nvSpPr>
        <dsp:cNvPr id="0" name=""/>
        <dsp:cNvSpPr/>
      </dsp:nvSpPr>
      <dsp:spPr>
        <a:xfrm>
          <a:off x="2373345" y="3389901"/>
          <a:ext cx="474029" cy="50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014" y="0"/>
              </a:lnTo>
              <a:lnTo>
                <a:pt x="237014" y="509581"/>
              </a:lnTo>
              <a:lnTo>
                <a:pt x="474029" y="5095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A7917-9F59-449A-82E9-01D506144145}">
      <dsp:nvSpPr>
        <dsp:cNvPr id="0" name=""/>
        <dsp:cNvSpPr/>
      </dsp:nvSpPr>
      <dsp:spPr>
        <a:xfrm>
          <a:off x="2373345" y="2880320"/>
          <a:ext cx="474029" cy="509581"/>
        </a:xfrm>
        <a:custGeom>
          <a:avLst/>
          <a:gdLst/>
          <a:ahLst/>
          <a:cxnLst/>
          <a:rect l="0" t="0" r="0" b="0"/>
          <a:pathLst>
            <a:path>
              <a:moveTo>
                <a:pt x="0" y="509581"/>
              </a:moveTo>
              <a:lnTo>
                <a:pt x="237014" y="509581"/>
              </a:lnTo>
              <a:lnTo>
                <a:pt x="237014" y="0"/>
              </a:lnTo>
              <a:lnTo>
                <a:pt x="474029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46B8B-B5CF-4DF3-B18B-ADC0D1E3B513}">
      <dsp:nvSpPr>
        <dsp:cNvPr id="0" name=""/>
        <dsp:cNvSpPr/>
      </dsp:nvSpPr>
      <dsp:spPr>
        <a:xfrm>
          <a:off x="5217521" y="1861157"/>
          <a:ext cx="474029" cy="101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014" y="0"/>
              </a:lnTo>
              <a:lnTo>
                <a:pt x="237014" y="1019162"/>
              </a:lnTo>
              <a:lnTo>
                <a:pt x="474029" y="10191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F48A9-B72A-470C-BF2D-8CC83BCA9945}">
      <dsp:nvSpPr>
        <dsp:cNvPr id="0" name=""/>
        <dsp:cNvSpPr/>
      </dsp:nvSpPr>
      <dsp:spPr>
        <a:xfrm>
          <a:off x="5217521" y="1815437"/>
          <a:ext cx="47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029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AE597-935A-462A-AB2B-49C161CCCDC5}">
      <dsp:nvSpPr>
        <dsp:cNvPr id="0" name=""/>
        <dsp:cNvSpPr/>
      </dsp:nvSpPr>
      <dsp:spPr>
        <a:xfrm>
          <a:off x="5217521" y="841994"/>
          <a:ext cx="474029" cy="1019162"/>
        </a:xfrm>
        <a:custGeom>
          <a:avLst/>
          <a:gdLst/>
          <a:ahLst/>
          <a:cxnLst/>
          <a:rect l="0" t="0" r="0" b="0"/>
          <a:pathLst>
            <a:path>
              <a:moveTo>
                <a:pt x="0" y="1019162"/>
              </a:moveTo>
              <a:lnTo>
                <a:pt x="237014" y="1019162"/>
              </a:lnTo>
              <a:lnTo>
                <a:pt x="237014" y="0"/>
              </a:lnTo>
              <a:lnTo>
                <a:pt x="474029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FA88-5DAD-4D79-BD2A-3980EAC03815}">
      <dsp:nvSpPr>
        <dsp:cNvPr id="0" name=""/>
        <dsp:cNvSpPr/>
      </dsp:nvSpPr>
      <dsp:spPr>
        <a:xfrm>
          <a:off x="2373345" y="1861157"/>
          <a:ext cx="474029" cy="1528744"/>
        </a:xfrm>
        <a:custGeom>
          <a:avLst/>
          <a:gdLst/>
          <a:ahLst/>
          <a:cxnLst/>
          <a:rect l="0" t="0" r="0" b="0"/>
          <a:pathLst>
            <a:path>
              <a:moveTo>
                <a:pt x="0" y="1528744"/>
              </a:moveTo>
              <a:lnTo>
                <a:pt x="237014" y="1528744"/>
              </a:lnTo>
              <a:lnTo>
                <a:pt x="237014" y="0"/>
              </a:lnTo>
              <a:lnTo>
                <a:pt x="474029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939AD-BE76-4893-A583-5F32268AA7EA}">
      <dsp:nvSpPr>
        <dsp:cNvPr id="0" name=""/>
        <dsp:cNvSpPr/>
      </dsp:nvSpPr>
      <dsp:spPr>
        <a:xfrm>
          <a:off x="3199" y="3028454"/>
          <a:ext cx="2370146" cy="722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Нефть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3199" y="3028454"/>
        <a:ext cx="2370146" cy="722894"/>
      </dsp:txXfrm>
    </dsp:sp>
    <dsp:sp modelId="{73B3C0E0-A375-4A58-8BBA-23C377538D62}">
      <dsp:nvSpPr>
        <dsp:cNvPr id="0" name=""/>
        <dsp:cNvSpPr/>
      </dsp:nvSpPr>
      <dsp:spPr>
        <a:xfrm>
          <a:off x="2847374" y="1499709"/>
          <a:ext cx="2370146" cy="7228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Углеводороды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(80-90%)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2847374" y="1499709"/>
        <a:ext cx="2370146" cy="722894"/>
      </dsp:txXfrm>
    </dsp:sp>
    <dsp:sp modelId="{841332F7-2287-4ADF-A44C-D2B91704092C}">
      <dsp:nvSpPr>
        <dsp:cNvPr id="0" name=""/>
        <dsp:cNvSpPr/>
      </dsp:nvSpPr>
      <dsp:spPr>
        <a:xfrm>
          <a:off x="5691550" y="480547"/>
          <a:ext cx="2370146" cy="7228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Алканы</a:t>
          </a:r>
          <a:endParaRPr lang="ru-RU" sz="1800" b="0" kern="1200" cap="none" spc="0" dirty="0" smtClean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5691550" y="480547"/>
        <a:ext cx="2370146" cy="722894"/>
      </dsp:txXfrm>
    </dsp:sp>
    <dsp:sp modelId="{9534B340-99B2-43BE-8C06-FB557F0EC704}">
      <dsp:nvSpPr>
        <dsp:cNvPr id="0" name=""/>
        <dsp:cNvSpPr/>
      </dsp:nvSpPr>
      <dsp:spPr>
        <a:xfrm>
          <a:off x="5691550" y="1499709"/>
          <a:ext cx="2370146" cy="7228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Циклоалканы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5691550" y="1499709"/>
        <a:ext cx="2370146" cy="722894"/>
      </dsp:txXfrm>
    </dsp:sp>
    <dsp:sp modelId="{17661F87-AE1E-4411-A66C-5953154BF552}">
      <dsp:nvSpPr>
        <dsp:cNvPr id="0" name=""/>
        <dsp:cNvSpPr/>
      </dsp:nvSpPr>
      <dsp:spPr>
        <a:xfrm>
          <a:off x="5691550" y="2518872"/>
          <a:ext cx="2370146" cy="7228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Ароматические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5691550" y="2518872"/>
        <a:ext cx="2370146" cy="722894"/>
      </dsp:txXfrm>
    </dsp:sp>
    <dsp:sp modelId="{BDA7BF3E-3363-4F71-8BC4-58F738FC647E}">
      <dsp:nvSpPr>
        <dsp:cNvPr id="0" name=""/>
        <dsp:cNvSpPr/>
      </dsp:nvSpPr>
      <dsp:spPr>
        <a:xfrm>
          <a:off x="2847374" y="2518872"/>
          <a:ext cx="2370146" cy="7228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Соединения серы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(до 5%)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2847374" y="2518872"/>
        <a:ext cx="2370146" cy="722894"/>
      </dsp:txXfrm>
    </dsp:sp>
    <dsp:sp modelId="{106C0C58-949A-439D-8B76-3D8E85D0129D}">
      <dsp:nvSpPr>
        <dsp:cNvPr id="0" name=""/>
        <dsp:cNvSpPr/>
      </dsp:nvSpPr>
      <dsp:spPr>
        <a:xfrm>
          <a:off x="2847374" y="3538035"/>
          <a:ext cx="2370146" cy="7228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Соединения кислорода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2847374" y="3538035"/>
        <a:ext cx="2370146" cy="722894"/>
      </dsp:txXfrm>
    </dsp:sp>
    <dsp:sp modelId="{660E7CB4-14E9-49DF-A471-977AD5CD360D}">
      <dsp:nvSpPr>
        <dsp:cNvPr id="0" name=""/>
        <dsp:cNvSpPr/>
      </dsp:nvSpPr>
      <dsp:spPr>
        <a:xfrm>
          <a:off x="2847374" y="4557198"/>
          <a:ext cx="2370146" cy="7228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implified Arabic Fixed" pitchFamily="49" charset="-78"/>
            </a:rPr>
            <a:t>Соединения азота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Simplified Arabic Fixed" pitchFamily="49" charset="-78"/>
          </a:endParaRPr>
        </a:p>
      </dsp:txBody>
      <dsp:txXfrm>
        <a:off x="2847374" y="4557198"/>
        <a:ext cx="2370146" cy="722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3BC0A-729C-4EC9-9A96-6B88DCF3D337}">
      <dsp:nvSpPr>
        <dsp:cNvPr id="0" name=""/>
        <dsp:cNvSpPr/>
      </dsp:nvSpPr>
      <dsp:spPr>
        <a:xfrm>
          <a:off x="23764" y="4656555"/>
          <a:ext cx="7848872" cy="0"/>
        </a:xfrm>
        <a:prstGeom prst="line">
          <a:avLst/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9A204-F94F-4744-A3DA-8EBD63352F59}">
      <dsp:nvSpPr>
        <dsp:cNvPr id="0" name=""/>
        <dsp:cNvSpPr/>
      </dsp:nvSpPr>
      <dsp:spPr>
        <a:xfrm>
          <a:off x="23764" y="3079388"/>
          <a:ext cx="7848872" cy="0"/>
        </a:xfrm>
        <a:prstGeom prst="line">
          <a:avLst/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587B3-BE4B-4D8D-8B2E-70EFEED57144}">
      <dsp:nvSpPr>
        <dsp:cNvPr id="0" name=""/>
        <dsp:cNvSpPr/>
      </dsp:nvSpPr>
      <dsp:spPr>
        <a:xfrm>
          <a:off x="23764" y="1502221"/>
          <a:ext cx="7848872" cy="0"/>
        </a:xfrm>
        <a:prstGeom prst="line">
          <a:avLst/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2E3B7-597F-4D5C-A2B9-C66DD71D2DD0}">
      <dsp:nvSpPr>
        <dsp:cNvPr id="0" name=""/>
        <dsp:cNvSpPr/>
      </dsp:nvSpPr>
      <dsp:spPr>
        <a:xfrm>
          <a:off x="2064470" y="157"/>
          <a:ext cx="5808165" cy="150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A356B-C634-45AC-B922-D482EA23C1A3}">
      <dsp:nvSpPr>
        <dsp:cNvPr id="0" name=""/>
        <dsp:cNvSpPr/>
      </dsp:nvSpPr>
      <dsp:spPr>
        <a:xfrm>
          <a:off x="-23764" y="157"/>
          <a:ext cx="2135762" cy="150206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Углубляющие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9574" y="73495"/>
        <a:ext cx="1989086" cy="1428726"/>
      </dsp:txXfrm>
    </dsp:sp>
    <dsp:sp modelId="{D60BD674-AA21-499B-A41E-CD9B9347E9CB}">
      <dsp:nvSpPr>
        <dsp:cNvPr id="0" name=""/>
        <dsp:cNvSpPr/>
      </dsp:nvSpPr>
      <dsp:spPr>
        <a:xfrm>
          <a:off x="2064470" y="1577324"/>
          <a:ext cx="5808165" cy="150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37AD5-C5CB-4E10-B246-F16B378B1F21}">
      <dsp:nvSpPr>
        <dsp:cNvPr id="0" name=""/>
        <dsp:cNvSpPr/>
      </dsp:nvSpPr>
      <dsp:spPr>
        <a:xfrm>
          <a:off x="-23764" y="1577324"/>
          <a:ext cx="2135762" cy="150206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-419932"/>
              <a:satOff val="22824"/>
              <a:lumOff val="-4216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Облагораживающие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9574" y="1650662"/>
        <a:ext cx="1989086" cy="1428726"/>
      </dsp:txXfrm>
    </dsp:sp>
    <dsp:sp modelId="{C7D49F9C-7EBE-4E76-A1CD-78F57A503F2C}">
      <dsp:nvSpPr>
        <dsp:cNvPr id="0" name=""/>
        <dsp:cNvSpPr/>
      </dsp:nvSpPr>
      <dsp:spPr>
        <a:xfrm>
          <a:off x="2064470" y="3154491"/>
          <a:ext cx="5808165" cy="150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3DA2-D7D9-4C94-9B53-FDC93DC93B29}">
      <dsp:nvSpPr>
        <dsp:cNvPr id="0" name=""/>
        <dsp:cNvSpPr/>
      </dsp:nvSpPr>
      <dsp:spPr>
        <a:xfrm>
          <a:off x="-23764" y="3154491"/>
          <a:ext cx="2135762" cy="150206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-839865"/>
              <a:satOff val="45647"/>
              <a:lumOff val="-8432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Прочие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9574" y="3227829"/>
        <a:ext cx="1989086" cy="142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253BE-83F7-4F4E-98F2-AAA8CBC2792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A5F1-4F0E-424C-89C3-9BFD900B0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2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A5F1-4F0E-424C-89C3-9BFD900B00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7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3DF547-F6F0-4FD4-B8CB-9B3B4C825A2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4B5E7D1-FC55-4E1E-92F3-F4135A1901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24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14" y="2060848"/>
            <a:ext cx="43559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Нефть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967" y="-1"/>
            <a:ext cx="3468890" cy="2312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gra-news.ru/sites/default/files/styles/big_photo/public/images/galleries/20120821/1035700176.jpg?itok=7-J3arG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016" y="2588730"/>
            <a:ext cx="3438841" cy="2784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478793" y="6293909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1296" y="44973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Днепровско-Донецкий нефтегазоносный регион сформировался на Левобережье Украины, где в Сумской, Полтавской, Черниговской и Харьковской областях разведаны и эксплуатируются месторождения высококачественной нефти.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Нефтегазодобывающие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управления функционируют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Сумской, Черниговской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Полтавской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областях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7051" y="10100"/>
            <a:ext cx="3522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Запасы в Украине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http://i284.photobucket.com/albums/ll7/wisawi/001-Oil_20-_20Gas_20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747370"/>
            <a:ext cx="5528245" cy="374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5301" y="10100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40728637"/>
              </p:ext>
            </p:extLst>
          </p:nvPr>
        </p:nvGraphicFramePr>
        <p:xfrm>
          <a:off x="539552" y="692696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7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C939AD-BE76-4893-A583-5F32268A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EC939AD-BE76-4893-A583-5F32268A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EC939AD-BE76-4893-A583-5F32268A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FEC939AD-BE76-4893-A583-5F32268AA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1AFA88-5DAD-4D79-BD2A-3980EAC03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A1AFA88-5DAD-4D79-BD2A-3980EAC03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AA1AFA88-5DAD-4D79-BD2A-3980EAC03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AA1AFA88-5DAD-4D79-BD2A-3980EAC03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B3C0E0-A375-4A58-8BBA-23C377538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3B3C0E0-A375-4A58-8BBA-23C377538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3B3C0E0-A375-4A58-8BBA-23C377538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73B3C0E0-A375-4A58-8BBA-23C377538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FAE597-935A-462A-AB2B-49C161CC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3AFAE597-935A-462A-AB2B-49C161CC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3AFAE597-935A-462A-AB2B-49C161CC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3AFAE597-935A-462A-AB2B-49C161CCC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1332F7-2287-4ADF-A44C-D2B917040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841332F7-2287-4ADF-A44C-D2B917040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841332F7-2287-4ADF-A44C-D2B917040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841332F7-2287-4ADF-A44C-D2B917040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FF48A9-B72A-470C-BF2D-8CC83BCA9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4FF48A9-B72A-470C-BF2D-8CC83BCA9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74FF48A9-B72A-470C-BF2D-8CC83BCA9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74FF48A9-B72A-470C-BF2D-8CC83BCA9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34B340-99B2-43BE-8C06-FB557F0EC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9534B340-99B2-43BE-8C06-FB557F0EC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9534B340-99B2-43BE-8C06-FB557F0EC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9534B340-99B2-43BE-8C06-FB557F0EC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646B8B-B5CF-4DF3-B18B-ADC0D1E3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0C646B8B-B5CF-4DF3-B18B-ADC0D1E3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0C646B8B-B5CF-4DF3-B18B-ADC0D1E3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0C646B8B-B5CF-4DF3-B18B-ADC0D1E3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661F87-AE1E-4411-A66C-5953154BF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17661F87-AE1E-4411-A66C-5953154BF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17661F87-AE1E-4411-A66C-5953154BF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17661F87-AE1E-4411-A66C-5953154BF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6A7917-9F59-449A-82E9-01D506144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6A6A7917-9F59-449A-82E9-01D506144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6A6A7917-9F59-449A-82E9-01D506144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6A6A7917-9F59-449A-82E9-01D506144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A7BF3E-3363-4F71-8BC4-58F738FC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BDA7BF3E-3363-4F71-8BC4-58F738FC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BDA7BF3E-3363-4F71-8BC4-58F738FC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BDA7BF3E-3363-4F71-8BC4-58F738FC6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3C16D4-039A-4704-961D-E03D863BD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A03C16D4-039A-4704-961D-E03D863BD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A03C16D4-039A-4704-961D-E03D863BD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A03C16D4-039A-4704-961D-E03D863BD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6C0C58-949A-439D-8B76-3D8E85D01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106C0C58-949A-439D-8B76-3D8E85D01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106C0C58-949A-439D-8B76-3D8E85D01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graphicEl>
                                              <a:dgm id="{106C0C58-949A-439D-8B76-3D8E85D01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DB51C0-D4D9-4C79-8245-D7F62BBB2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31DB51C0-D4D9-4C79-8245-D7F62BBB2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31DB51C0-D4D9-4C79-8245-D7F62BBB2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31DB51C0-D4D9-4C79-8245-D7F62BBB2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0E7CB4-14E9-49DF-A471-977AD5CD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660E7CB4-14E9-49DF-A471-977AD5CD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660E7CB4-14E9-49DF-A471-977AD5CD3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graphicEl>
                                              <a:dgm id="{660E7CB4-14E9-49DF-A471-977AD5CD3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5301" y="10100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8171" y="1521658"/>
            <a:ext cx="43172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Углерод (83-87%)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8172" y="3693312"/>
            <a:ext cx="4447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Водород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(11-14%)</a:t>
            </a:r>
          </a:p>
        </p:txBody>
      </p:sp>
      <p:sp>
        <p:nvSpPr>
          <p:cNvPr id="7" name="Крест 6"/>
          <p:cNvSpPr/>
          <p:nvPr/>
        </p:nvSpPr>
        <p:spPr>
          <a:xfrm>
            <a:off x="3571239" y="2562186"/>
            <a:ext cx="792088" cy="792088"/>
          </a:xfrm>
          <a:prstGeom prst="plus">
            <a:avLst>
              <a:gd name="adj" fmla="val 3620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8616" y="2650066"/>
            <a:ext cx="1846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97-98%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995380" y="1461064"/>
            <a:ext cx="515139" cy="3024336"/>
          </a:xfrm>
          <a:prstGeom prst="rightBrace">
            <a:avLst>
              <a:gd name="adj1" fmla="val 6348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3325957"/>
              </p:ext>
            </p:extLst>
          </p:nvPr>
        </p:nvGraphicFramePr>
        <p:xfrm>
          <a:off x="683568" y="692696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15301" y="10100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7" action="ppaction://hlinksldjump" highlightClick="1"/>
          </p:cNvPr>
          <p:cNvSpPr/>
          <p:nvPr/>
        </p:nvSpPr>
        <p:spPr>
          <a:xfrm>
            <a:off x="8466377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DE975-6F2A-42BC-B7A6-47A5D0F0D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73DE975-6F2A-42BC-B7A6-47A5D0F0D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73DE975-6F2A-42BC-B7A6-47A5D0F0D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73DE975-6F2A-42BC-B7A6-47A5D0F0D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417B85-425F-4732-A7A0-F407F1B4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10417B85-425F-4732-A7A0-F407F1B46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10417B85-425F-4732-A7A0-F407F1B4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0417B85-425F-4732-A7A0-F407F1B4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803C2-6CA3-477A-B2E5-E84D3B22A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208803C2-6CA3-477A-B2E5-E84D3B22A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208803C2-6CA3-477A-B2E5-E84D3B22A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08803C2-6CA3-477A-B2E5-E84D3B22A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CE72C4-49C4-447D-A72A-C75218465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17CE72C4-49C4-447D-A72A-C75218465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17CE72C4-49C4-447D-A72A-C75218465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7CE72C4-49C4-447D-A72A-C75218465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169E60-C41C-4E23-9A30-F71B95C4E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95169E60-C41C-4E23-9A30-F71B95C4E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95169E60-C41C-4E23-9A30-F71B95C4E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95169E60-C41C-4E23-9A30-F71B95C4E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BF2E28-8528-4A93-8AAA-B10D4BFC6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ABBF2E28-8528-4A93-8AAA-B10D4BFC6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ABBF2E28-8528-4A93-8AAA-B10D4BFC6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ABBF2E28-8528-4A93-8AAA-B10D4BFC6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A1A25-42D1-44FC-8B81-56CBA89D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1C4A1A25-42D1-44FC-8B81-56CBA89DB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C4A1A25-42D1-44FC-8B81-56CBA89D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C4A1A25-42D1-44FC-8B81-56CBA89DB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93A3EF-4498-436D-9918-FBA394B8B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B893A3EF-4498-436D-9918-FBA394B8B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B893A3EF-4498-436D-9918-FBA394B8B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B893A3EF-4498-436D-9918-FBA394B8B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DD16A3-3375-4860-A415-9A6A8AE1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5CDD16A3-3375-4860-A415-9A6A8AE16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5CDD16A3-3375-4860-A415-9A6A8AE1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5CDD16A3-3375-4860-A415-9A6A8AE1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4185C9-CE83-4942-8EF3-2FFFE4D7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BA4185C9-CE83-4942-8EF3-2FFFE4D79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BA4185C9-CE83-4942-8EF3-2FFFE4D7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BA4185C9-CE83-4942-8EF3-2FFFE4D7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08EACE-431D-480E-8B82-B8828504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1208EACE-431D-480E-8B82-B8828504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1208EACE-431D-480E-8B82-B8828504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1208EACE-431D-480E-8B82-B8828504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26A554-9C5F-49BA-B3CC-836693BA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EA26A554-9C5F-49BA-B3CC-836693BA1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EA26A554-9C5F-49BA-B3CC-836693BA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EA26A554-9C5F-49BA-B3CC-836693BA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431FB9-AA53-4ADE-88C4-EB4763186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6B431FB9-AA53-4ADE-88C4-EB4763186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6B431FB9-AA53-4ADE-88C4-EB4763186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6B431FB9-AA53-4ADE-88C4-EB4763186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7680D3-4F1D-4D0B-8A70-53C4E55C6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graphicEl>
                                              <a:dgm id="{177680D3-4F1D-4D0B-8A70-53C4E55C6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177680D3-4F1D-4D0B-8A70-53C4E55C6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177680D3-4F1D-4D0B-8A70-53C4E55C6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B786DF-FA1D-4866-943C-7ED276C8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graphicEl>
                                              <a:dgm id="{BBB786DF-FA1D-4866-943C-7ED276C86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BBB786DF-FA1D-4866-943C-7ED276C8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BBB786DF-FA1D-4866-943C-7ED276C8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FCE9B6-629C-4F16-951A-45F1A5202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3BFCE9B6-629C-4F16-951A-45F1A5202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3BFCE9B6-629C-4F16-951A-45F1A5202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3BFCE9B6-629C-4F16-951A-45F1A5202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DAA412-2548-4EB5-8E99-921F1F3D9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0FDAA412-2548-4EB5-8E99-921F1F3D9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0FDAA412-2548-4EB5-8E99-921F1F3D9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0FDAA412-2548-4EB5-8E99-921F1F3D9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36FD76-5135-4847-B15F-0AFF632B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graphicEl>
                                              <a:dgm id="{2136FD76-5135-4847-B15F-0AFF632BC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graphicEl>
                                              <a:dgm id="{2136FD76-5135-4847-B15F-0AFF632B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2136FD76-5135-4847-B15F-0AFF632B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F513AD-5C0F-4BF9-800C-C30406C7A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graphicEl>
                                              <a:dgm id="{06F513AD-5C0F-4BF9-800C-C30406C7A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06F513AD-5C0F-4BF9-800C-C30406C7A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06F513AD-5C0F-4BF9-800C-C30406C7A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6848D-04E2-4213-82F9-BCB4011D6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graphicEl>
                                              <a:dgm id="{D8A6848D-04E2-4213-82F9-BCB4011D6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graphicEl>
                                              <a:dgm id="{D8A6848D-04E2-4213-82F9-BCB4011D6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D8A6848D-04E2-4213-82F9-BCB4011D6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8F12E0-66B6-449A-A741-8988FE94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graphicEl>
                                              <a:dgm id="{DE8F12E0-66B6-449A-A741-8988FE94A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DE8F12E0-66B6-449A-A741-8988FE94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graphicEl>
                                              <a:dgm id="{DE8F12E0-66B6-449A-A741-8988FE94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6295E-3B75-4017-993E-0F0B6DF2A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5396295E-3B75-4017-993E-0F0B6DF2A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5396295E-3B75-4017-993E-0F0B6DF2A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5396295E-3B75-4017-993E-0F0B6DF2A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B8E1F-43FC-449F-AF23-DB958572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DFDB8E1F-43FC-449F-AF23-DB9585727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DFDB8E1F-43FC-449F-AF23-DB958572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DFDB8E1F-43FC-449F-AF23-DB9585727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F27F8-9BAC-4C24-9E42-EDC48226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12AF27F8-9BAC-4C24-9E42-EDC482268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12AF27F8-9BAC-4C24-9E42-EDC48226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12AF27F8-9BAC-4C24-9E42-EDC48226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CE6142-DB9E-457F-9F13-5986553A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BCE6142-DB9E-457F-9F13-5986553A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BCE6142-DB9E-457F-9F13-5986553A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BCE6142-DB9E-457F-9F13-5986553A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BF6DD-F014-4B29-97D1-30312C96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D99BF6DD-F014-4B29-97D1-30312C961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D99BF6DD-F014-4B29-97D1-30312C96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D99BF6DD-F014-4B29-97D1-30312C96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ED2166-F8DD-407C-A458-5BD8C2EF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graphicEl>
                                              <a:dgm id="{0FED2166-F8DD-407C-A458-5BD8C2EF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graphicEl>
                                              <a:dgm id="{0FED2166-F8DD-407C-A458-5BD8C2EF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graphicEl>
                                              <a:dgm id="{0FED2166-F8DD-407C-A458-5BD8C2EF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11723" y="10100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71703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Плотность принадлежит к числу наиболее распространенных показателей при исследовании нефти. Особое значение этот показатель имеет при расчёте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нефтей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занимающих данный объём или определения объема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нефтей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Величины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плотности у нефти весьма различны, они колеблются в пределах 0,77-2,0, хотя в большинстве случаев они укладываются в более узкие пределы 0,83-0,96</a:t>
            </a:r>
          </a:p>
        </p:txBody>
      </p:sp>
      <p:pic>
        <p:nvPicPr>
          <p:cNvPr id="1026" name="Picture 2" descr="http://igepri.org/news/wp-content/uploads/2012/03/petroleo-1024x6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423772" cy="2952328"/>
          </a:xfrm>
          <a:prstGeom prst="roundRect">
            <a:avLst>
              <a:gd name="adj" fmla="val 92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68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1723" y="10100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1074509"/>
            <a:ext cx="7723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Вязкостью или внутренним трением называется свойство, проявляющееся в сопротивлении, которое нефть оказывает при перемещении одной ее части относительно другой под влиянием действия внешней силы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9855" y="2852936"/>
            <a:ext cx="29546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Вязкость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05" y="4365104"/>
            <a:ext cx="379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Динамическая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4365104"/>
            <a:ext cx="346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Кинематическая</a:t>
            </a:r>
          </a:p>
        </p:txBody>
      </p:sp>
      <p:cxnSp>
        <p:nvCxnSpPr>
          <p:cNvPr id="12" name="Прямая со стрелкой 11"/>
          <p:cNvCxnSpPr>
            <a:stCxn id="7" idx="2"/>
            <a:endCxn id="10" idx="0"/>
          </p:cNvCxnSpPr>
          <p:nvPr/>
        </p:nvCxnSpPr>
        <p:spPr>
          <a:xfrm>
            <a:off x="4617183" y="3683933"/>
            <a:ext cx="1973457" cy="681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9" idx="0"/>
          </p:cNvCxnSpPr>
          <p:nvPr/>
        </p:nvCxnSpPr>
        <p:spPr>
          <a:xfrm flipH="1">
            <a:off x="2619231" y="3683933"/>
            <a:ext cx="1997952" cy="681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1723" y="10100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2416" y="836712"/>
            <a:ext cx="7651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Температура вспышки – это температура, при которой нефть, нагреваемая при определенных условиях, выделяет такой количество паров, которое образует с воздухом смесь, вспыхивающую при поднесении к ней пламени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7247" y="4869160"/>
            <a:ext cx="7646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Температурой воспламенения называется та температура, при которой нагреваемый при определенных условиях нефтепродукт загорается и горит не менее 5 секунд</a:t>
            </a:r>
          </a:p>
        </p:txBody>
      </p:sp>
      <p:pic>
        <p:nvPicPr>
          <p:cNvPr id="2050" name="Picture 2" descr="http://oilblog.info/wp-content/uploads/2011/12/image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90083"/>
            <a:ext cx="2009307" cy="267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lpost.it/files/2012/07/Petrolio-bruci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190083"/>
            <a:ext cx="4039224" cy="267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622" y="455499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 понижении температуры часть компонентов нефти становятся более вязкими и малоподвижными, растворенные углеводороды могут выделятся в виде кристаллов. Это весьма осложняет товарно-транспортные операции и эксплуатацию нефти при низких температурах. Эту температуру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называют температурой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застывания</a:t>
            </a:r>
          </a:p>
        </p:txBody>
      </p:sp>
      <p:pic>
        <p:nvPicPr>
          <p:cNvPr id="3074" name="Picture 2" descr="http://www.interfax.ru/ftproot/textphotos/2013/08/01/z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111" y="908720"/>
            <a:ext cx="60486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1723" y="10100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3712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 нефтепереработки — производство нефтепродуктов, прежде всего различных видов топлива (автомобильного, авиационного, котельного и т. д.) и сырья для последующей химической переработки</a:t>
            </a:r>
          </a:p>
        </p:txBody>
      </p:sp>
      <p:pic>
        <p:nvPicPr>
          <p:cNvPr id="3074" name="Picture 2" descr="http://www.kolektifavantaj.com/wp-content/uploads/2013/10/carburant-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940" y="3773508"/>
            <a:ext cx="4207895" cy="23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a.all.biz/img/ua/catalog/1218881.jpeg?rrr=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8" y="933411"/>
            <a:ext cx="4207896" cy="265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855" y="836712"/>
            <a:ext cx="3828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Переработка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4482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8448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6" idx="0"/>
          </p:cNvCxnSpPr>
          <p:nvPr/>
        </p:nvCxnSpPr>
        <p:spPr>
          <a:xfrm>
            <a:off x="4572001" y="1544598"/>
            <a:ext cx="2052227" cy="300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2303748" y="1544597"/>
            <a:ext cx="2268253" cy="300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798" y="2564903"/>
            <a:ext cx="3691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Первичные процессы переработки не предполагают химических изменений нефти и представляют собой ее физическое разделение на фракции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5588" y="2564158"/>
            <a:ext cx="3701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Целью вторичных процессов является увеличение количества производимых моторных топлив, они связаны с химической модификацией молекул углеводородов, входящих в состав нефти, как правило, с их преобразованием в более удобные для окисления формы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30264" y="0"/>
            <a:ext cx="2581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987824" y="1111821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Общие сведения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43608" y="3573016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</a:t>
            </a: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043608" y="5013176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Переработка</a:t>
            </a: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4821560" y="5013176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Применение</a:t>
            </a: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1043608" y="2312876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Мировые запасы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4821560" y="2312876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Запасы в Украине</a:t>
            </a: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4821560" y="3573016"/>
            <a:ext cx="2808312" cy="648072"/>
          </a:xfrm>
          <a:prstGeom prst="roundRect">
            <a:avLst>
              <a:gd name="adj" fmla="val 293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Химические свойства</a:t>
            </a:r>
          </a:p>
        </p:txBody>
      </p:sp>
      <p:sp>
        <p:nvSpPr>
          <p:cNvPr id="2" name="Управляющая кнопка: настраиваемая 1">
            <a:hlinkClick r:id="" action="ppaction://hlinkshowjump?jump=lastslide" highlightClick="1"/>
          </p:cNvPr>
          <p:cNvSpPr/>
          <p:nvPr/>
        </p:nvSpPr>
        <p:spPr>
          <a:xfrm>
            <a:off x="7711420" y="6237312"/>
            <a:ext cx="1325076" cy="504056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261325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357" y="764704"/>
            <a:ext cx="5431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Вторичные процессы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7642162"/>
              </p:ext>
            </p:extLst>
          </p:nvPr>
        </p:nvGraphicFramePr>
        <p:xfrm>
          <a:off x="683568" y="1556791"/>
          <a:ext cx="7848872" cy="465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177281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каталитический крекинг, термический крекинг,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висбрекинг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замедленное коксование, гидрокрекинг, производство битумов 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37170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риформинг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гидроочистка, изомеризация и т.д.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1023" y="494116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процессы по производству масел, МТБЭ (Метил-трет-бутиловый эфир),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алкилирования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производство ароматических углеводородов и т.д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2E3B7-597F-4D5C-A2B9-C66DD71D2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262E3B7-597F-4D5C-A2B9-C66DD71D2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>
                                            <p:graphicEl>
                                              <a:dgm id="{D262E3B7-597F-4D5C-A2B9-C66DD71D2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587B3-BE4B-4D8D-8B2E-70EFEED5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B3C587B3-BE4B-4D8D-8B2E-70EFEED5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3C587B3-BE4B-4D8D-8B2E-70EFEED57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1A356B-C634-45AC-B922-D482EA23C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011A356B-C634-45AC-B922-D482EA23C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011A356B-C634-45AC-B922-D482EA23C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BD674-AA21-499B-A41E-CD9B9347E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D60BD674-AA21-499B-A41E-CD9B9347E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D60BD674-AA21-499B-A41E-CD9B9347E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9A204-F94F-4744-A3DA-8EBD63352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3A9A204-F94F-4744-A3DA-8EBD63352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D3A9A204-F94F-4744-A3DA-8EBD63352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37AD5-C5CB-4E10-B246-F16B378B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3BA37AD5-C5CB-4E10-B246-F16B378B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3BA37AD5-C5CB-4E10-B246-F16B378B1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3BC0A-729C-4EC9-9A96-6B88DCF3D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7AF3BC0A-729C-4EC9-9A96-6B88DCF3D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AF3BC0A-729C-4EC9-9A96-6B88DCF3D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49F9C-7EBE-4E76-A1CD-78F57A503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C7D49F9C-7EBE-4E76-A1CD-78F57A503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C7D49F9C-7EBE-4E76-A1CD-78F57A503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63DA2-D7D9-4C94-9B53-FDC93DC93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18B63DA2-D7D9-4C94-9B53-FDC93DC93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18B63DA2-D7D9-4C94-9B53-FDC93DC93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1052736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Каталитический 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риформинг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каталитическая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ароматизация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нефтепродуктов.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Полученный продукт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риформат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) используется как компонент для производства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автобензинов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 как сырье для извлечения ароматических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углеводородов.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2379147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Гидроочистка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процесс химического превращения веществ под воздействием водорода при высоком давлении и температуре. Наиболее распространённый процесс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нефтепереработки.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5" name="Picture 7" descr="http://files.gandi.ws/gandi7421/image/pic365an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685921"/>
            <a:ext cx="3942437" cy="273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energo-24.ru/media/k2/items/cache/72d349c0f7698e826b25f54cec53f9de_XL.jpg?t=13741665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81559"/>
            <a:ext cx="3888432" cy="273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rId5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904" y="3789040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Каталитический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крекинг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— процесс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термокаталитической переработки нефтяных фракций с целью получения компонента высокооктанового бензина и непредельных жирных газов. Остаток крекинга является компонентом мазута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904" y="5229200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Гидрокрекинг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процесс расщепления молекул углеводородов в избытке водорода. Основными продуктами гидрокрекинга являются дизельное топливо и бензин гидрокрекинга (компонент автобензина).</a:t>
            </a:r>
          </a:p>
        </p:txBody>
      </p:sp>
      <p:pic>
        <p:nvPicPr>
          <p:cNvPr id="11270" name="Picture 6" descr="http://img.chistoprudov.ru/livejournal/prom/mnpz/2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127" y="775451"/>
            <a:ext cx="3901018" cy="292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72" name="Picture 8" descr="http://s009.radikal.ru/i309/1104/f4/1b26e335d2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75451"/>
            <a:ext cx="3904355" cy="292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6237" y="101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ереработка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357" y="1052736"/>
            <a:ext cx="7876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Коксование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процесс получения нефтяного кокса из тяжелых фракций и остатков вторичных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процессов.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09437"/>
            <a:ext cx="79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Изомеризация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процесс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получения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изоуглеводородов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углеводородов нормального строения.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338" y="2766139"/>
            <a:ext cx="791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</a:rPr>
              <a:t>Алкилирование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— введение алкила в молекулу органического соединения.</a:t>
            </a:r>
          </a:p>
        </p:txBody>
      </p:sp>
      <p:pic>
        <p:nvPicPr>
          <p:cNvPr id="10246" name="Picture 6" descr="http://www.tatneft.ru/wps/tatneft/htmleditor/image/73b8c2ff6ad476031fe9cb65b1eef471411562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78534"/>
            <a:ext cx="4042203" cy="26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media.gazprom-neft.ru/picts/picts_repository/tn468x450-DSC_2569_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38" y="3478534"/>
            <a:ext cx="3832542" cy="26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478793" y="6300699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http://aberdeenvoice.com/wp-content/uploads/2013/09/13_25_3_pre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142" y="764704"/>
            <a:ext cx="271386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lettera43.it/upload/images/08_2012/l43-benzina-120808120753_b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19" y="764704"/>
            <a:ext cx="202567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d1.izvestia29.ru/data/files/d4/08/000008d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258" y="764704"/>
            <a:ext cx="268739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vtoindent.ru/_bl/11/933098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20" y="2538035"/>
            <a:ext cx="20256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1.bp.blogspot.com/_viL0z_O27dk/TLMNyUx3zII/AAAAAAAACTE/8UA19yo7JbA/s1600/parafin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142" y="2541351"/>
            <a:ext cx="271386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pprc.qmul.ac.uk/~still/wordpress/wp-content/uploads/2012/10/bitume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258" y="2538037"/>
            <a:ext cx="2687390" cy="2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210" y="455757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настоящее время из нефти получают тысячи продуктов. Эти продукты включают горючие газы, бензин, растворители, керосин, газойль, бытовое топливо, широкий состав смазочных масел, мазут, дорожный битум и асфальт; сюда относятся также парафин, вазелин, медицинские и различные инсектицидные масла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31186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25159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Масла из нефти используются как мази и кремы, а также в производстве взрывчатых веществ, медикаментов, чистящих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средств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 descr="http://static2.insales.ru/images/products/1/4855/4526839/%D0%BD%D0%B0%D1%84%D1%82%D0%B0%D0%B4%D0%B5%D1%80%D0%BC_%D0%BC%D0%B0%D0%B7%D1%8C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87" y="3717032"/>
            <a:ext cx="4262401" cy="28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bimg1.mlstatic.com/amway-loc-limpiador-multiuso-ecologico_MLA-F-4150550862_042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817" y="2348879"/>
            <a:ext cx="3792487" cy="37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cs402330.vk.me/v402330491/7f49/zG6hRSKVI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664296" cy="21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771" y="3933056"/>
            <a:ext cx="7920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Однако в последние годы продукты переработки нефти все шире используются как сырье для химической промышленности. Около 8% добываемой нефти потребляются в качестве сырья для современной химии. Например, этиловый спирт применяется примерно в 150 отраслях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производства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В химической промышленности применяются формальдегид (HCHO), пластмассы, синтетические волокна, синтетический каучук, аммиак, этиловый спирт и т.д.</a:t>
            </a:r>
          </a:p>
        </p:txBody>
      </p:sp>
      <p:pic>
        <p:nvPicPr>
          <p:cNvPr id="12290" name="Picture 2" descr="http://www.ua.all.biz/img/ua/catalog/2462916.jpeg?rrr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312368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aste360.com/site-files/waste360.com/files/uploads/2012/05/1095611_292561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692119" cy="17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looms.co/uploads/1/3/2/0/13204542/7489173_orig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825854"/>
            <a:ext cx="3190619" cy="31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908720"/>
            <a:ext cx="7896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Продукты переработки нефти применяются и в сельском хозяйстве. Здесь используются стимуляторы роста, протравители семян, ядохимикаты, азотные удобрения, мочевина, пленки для парников и т.д. </a:t>
            </a:r>
          </a:p>
        </p:txBody>
      </p:sp>
      <p:pic>
        <p:nvPicPr>
          <p:cNvPr id="15362" name="Picture 2" descr="http://www.ua.all.biz/img/ua/catalog/129351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7003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01.i.aliimg.com/img/pb/151/005/623/623005151_52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107" y="4509120"/>
            <a:ext cx="788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машиностроении и металлургии применяются универсальные клеи, детали и части аппаратов из пластмасс, смазочные масла и др. Широкое применение нашел нефтяной кокс, как анодная масса при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электровыплавке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Прессованная сажа идет на огнестойкие обкладки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печах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://www.renault-agrad.ru/images/offers/17/838/965x12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07" y="941244"/>
            <a:ext cx="3306456" cy="306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pload.wikimedia.org/wikipedia/commons/9/98/Carbon_bla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073" y="941244"/>
            <a:ext cx="4479438" cy="30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пищевой промышленности применяются полиэтиленовые упаковки, пищевые кислоты, консервирующие средства, парафин, производятся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белково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-витаминные концентраты, исходным сырьем, для которых служат метиловый и этиловый спирты и метан</a:t>
            </a:r>
          </a:p>
        </p:txBody>
      </p:sp>
      <p:pic>
        <p:nvPicPr>
          <p:cNvPr id="16386" name="Picture 2" descr="http://ua.all.biz/img/ua/catalog/833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4032448" cy="264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y.all.biz/img/by/catalog/29668.jpeg?rrr=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630054" cy="264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0671" y="0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644" y="4653134"/>
            <a:ext cx="7676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Simplified Arabic Fixed" pitchFamily="49" charset="-78"/>
              </a:rPr>
              <a:t>Нефть — природная маслянистая горючая жидкость со специфическим запахом, состоящая в основном из сложной смеси углеводородов различной молекулярной массы и некоторых других химических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Simplified Arabic Fixed" pitchFamily="49" charset="-78"/>
              </a:rPr>
              <a:t>соединений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Simplified Arabic Fixed" pitchFamily="49" charset="-78"/>
            </a:endParaRPr>
          </a:p>
        </p:txBody>
      </p:sp>
      <p:pic>
        <p:nvPicPr>
          <p:cNvPr id="2050" name="Picture 2" descr="http://www.ua.all.biz/img/ua/catalog/2206505.jpeg?rrr=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01"/>
          <a:stretch/>
        </p:blipFill>
        <p:spPr bwMode="auto">
          <a:xfrm>
            <a:off x="683568" y="1196752"/>
            <a:ext cx="335135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gra-news.ru/sites/default/files/styles/big_photo/public/images/galleries/20120910/975583952.jpg?itok=RuOAsPR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36368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617" y="10100"/>
            <a:ext cx="249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559" y="112474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фармацевтической и парфюмерной промышленности из производных переработки нефти изготовляют нашатырный спирт, хлороформ, формалин, аспирин, вазелин и др. Производные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нефтесинтеза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находят широкое применение и в деревообрабатывающей, текстильной, кожевенно-обувной и строительной промышленности</a:t>
            </a:r>
          </a:p>
        </p:txBody>
      </p:sp>
      <p:pic>
        <p:nvPicPr>
          <p:cNvPr id="20482" name="Picture 2" descr="http://www.aptekastore.com/media/catalog/product/cache/2/image/9df78eab33525d08d6e5fb8d27136e95/s/p/spirt_big_100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75" y="3005659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sportler-apotheke-24.de/media/catalog/product/cache/1/image/182e49828be0fbb3a6042bbd78cf13f8/2/4/249505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030116"/>
            <a:ext cx="4718792" cy="31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484784"/>
            <a:ext cx="6341829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выполнили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ченицы 11-А класса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Алчевской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ИТГ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Чернявская Карина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Соколова Анастасия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Чеснакова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Анна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Шелковская Полина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Яковенко Анна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3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window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639" y="43651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Цвет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нефти варьирует в буро-коричневых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тонах,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иногда она бывает чисто чёрного цвета, изредка встречается нефть светлая жёлто-зелёного цвета и даже бесцветная, а также насыщенно-зелёная нефть. Имеет специфический запах, также варьирующий от легкого приятного до тяжелого и очень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неприятного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32359" y="836712"/>
            <a:ext cx="5616624" cy="3169518"/>
            <a:chOff x="1645431" y="908720"/>
            <a:chExt cx="5181600" cy="30255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645431" y="908720"/>
              <a:ext cx="864096" cy="30255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09527" y="908720"/>
              <a:ext cx="864096" cy="3025502"/>
            </a:xfrm>
            <a:prstGeom prst="rect">
              <a:avLst/>
            </a:prstGeom>
            <a:solidFill>
              <a:srgbClr val="BFB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73622" y="908720"/>
              <a:ext cx="864097" cy="3025502"/>
            </a:xfrm>
            <a:prstGeom prst="rect">
              <a:avLst/>
            </a:prstGeom>
            <a:solidFill>
              <a:srgbClr val="838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37719" y="908720"/>
              <a:ext cx="864096" cy="302550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01815" y="908720"/>
              <a:ext cx="862608" cy="302550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64423" y="908720"/>
              <a:ext cx="862608" cy="30255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540671" y="0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431" y="486916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протяжении XX века и в XXI веке нефть является одним из важнейших для человечества полезных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ископаемых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ertagov.com/news/media/k2/items/cache/30033458e7237f5676a81459cd1e537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5" y="692696"/>
            <a:ext cx="5736497" cy="430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0671" y="0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Общие сведения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182" y="524427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Доказанные общемировые запасы нефти, согласно данным управления энергетической информации США, сейчас составляют около 1300 млрд баррелей</a:t>
            </a:r>
          </a:p>
        </p:txBody>
      </p:sp>
      <p:pic>
        <p:nvPicPr>
          <p:cNvPr id="1026" name="Picture 2" descr="http://www.ngfr.ru/article/img/oil01-04-05r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730" y="764704"/>
            <a:ext cx="679027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0100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Мировые запасы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0100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Мировые запасы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210602"/>
              </p:ext>
            </p:extLst>
          </p:nvPr>
        </p:nvGraphicFramePr>
        <p:xfrm>
          <a:off x="465272" y="836712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85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0100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Мировые запасы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78793" y="6309320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0.tchkcdn.com/be1084775698fe6933b4f288fb338888/news/g2/c/640x0/w/0/1/8/0/0/21800/014395160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692694"/>
            <a:ext cx="6336705" cy="57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83624" y="6309320"/>
            <a:ext cx="432048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478793" y="92415"/>
            <a:ext cx="432048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49248" y="6309320"/>
            <a:ext cx="43204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27051" y="10100"/>
            <a:ext cx="3522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Запасы в Украине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80757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Украинская нефтедобывающая промышленность находится сейчас в тяжелом положении. У государства нет средств не то что на разработку новых месторождений, но и на поддержание стабильной добычи на старых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270" y="775513"/>
            <a:ext cx="4718986" cy="40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738</TotalTime>
  <Words>980</Words>
  <Application>Microsoft Office PowerPoint</Application>
  <PresentationFormat>Экран (4:3)</PresentationFormat>
  <Paragraphs>108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Simplified Arabic Fixed</vt:lpstr>
      <vt:lpstr>Calibri</vt:lpstr>
      <vt:lpstr>Wingdings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61</cp:revision>
  <dcterms:created xsi:type="dcterms:W3CDTF">2013-10-31T16:47:01Z</dcterms:created>
  <dcterms:modified xsi:type="dcterms:W3CDTF">2013-11-06T19:05:20Z</dcterms:modified>
</cp:coreProperties>
</file>