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65E22-CC3D-4858-8415-EBEA372C5F60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10EDA3F-0D8C-4CEE-9941-F1DEB190D764}" type="asst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2D17319-F017-4A32-AD73-B9F14FAC3A54}" type="par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4D28F3-BADC-43BC-BF85-B8BD94E1FAB7}" type="sib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2BDAA9-5525-472E-B2D2-0D30C0AC039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88E063A-62CF-4A81-AEFE-7D61D3920199}" type="par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ED88718-2C18-4359-A6A4-C347BCA40FBA}" type="sib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100FA3A-CCF1-45D9-8A09-68B06C9FA28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37ABD6-4401-4920-9019-FDB12490E482}" type="par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3986A2-C1B1-4F94-954A-D38D5927FF7F}" type="sib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352B350-AFC3-4222-9A54-C1A8FF0F007A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Рідкі кристали</a:t>
          </a:r>
          <a:endParaRPr lang="ru-RU" sz="40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14A7F30-FC3F-4AF7-AEE3-F8C01CC5B6DB}" type="sib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916A477-12A8-46B9-9281-8BD5F63C9173}" type="par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D7CF3A0-5EDE-4EB8-88BE-1D1F7BF908D6}" type="pres">
      <dgm:prSet presAssocID="{71365E22-CC3D-4858-8415-EBEA372C5F6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8F7C88-77E2-4C64-BBE9-66D236F37C75}" type="pres">
      <dgm:prSet presAssocID="{71365E22-CC3D-4858-8415-EBEA372C5F60}" presName="hierFlow" presStyleCnt="0"/>
      <dgm:spPr/>
    </dgm:pt>
    <dgm:pt modelId="{53197E03-BF9D-44E2-92EC-15EDDA6522B7}" type="pres">
      <dgm:prSet presAssocID="{71365E22-CC3D-4858-8415-EBEA372C5F6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F55918-DB68-429B-AA1C-656A8D0B2097}" type="pres">
      <dgm:prSet presAssocID="{C352B350-AFC3-4222-9A54-C1A8FF0F007A}" presName="Name14" presStyleCnt="0"/>
      <dgm:spPr/>
    </dgm:pt>
    <dgm:pt modelId="{2C368739-8EBE-4FF1-B1D3-12A208531AEE}" type="pres">
      <dgm:prSet presAssocID="{C352B350-AFC3-4222-9A54-C1A8FF0F007A}" presName="level1Shape" presStyleLbl="node0" presStyleIdx="0" presStyleCnt="1" custScaleX="182630" custScaleY="122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2450F1-3FD4-47E9-8F20-9B3B5AE95F2F}" type="pres">
      <dgm:prSet presAssocID="{C352B350-AFC3-4222-9A54-C1A8FF0F007A}" presName="hierChild2" presStyleCnt="0"/>
      <dgm:spPr/>
    </dgm:pt>
    <dgm:pt modelId="{8EB30E9C-1E73-4849-9CC0-21200CE47CD4}" type="pres">
      <dgm:prSet presAssocID="{72D17319-F017-4A32-AD73-B9F14FAC3A54}" presName="Name19" presStyleLbl="parChTrans1D2" presStyleIdx="0" presStyleCnt="3"/>
      <dgm:spPr/>
      <dgm:t>
        <a:bodyPr/>
        <a:lstStyle/>
        <a:p>
          <a:endParaRPr lang="ru-RU"/>
        </a:p>
      </dgm:t>
    </dgm:pt>
    <dgm:pt modelId="{5B2F0913-AAC2-4E28-BEF3-087E84EB429B}" type="pres">
      <dgm:prSet presAssocID="{110EDA3F-0D8C-4CEE-9941-F1DEB190D764}" presName="Name21" presStyleCnt="0"/>
      <dgm:spPr/>
    </dgm:pt>
    <dgm:pt modelId="{60BFD417-9BAA-4397-8E95-A9FE06C281C8}" type="pres">
      <dgm:prSet presAssocID="{110EDA3F-0D8C-4CEE-9941-F1DEB190D764}" presName="level2Shape" presStyleLbl="asst1" presStyleIdx="0" presStyleCnt="3" custScaleX="132161"/>
      <dgm:spPr/>
      <dgm:t>
        <a:bodyPr/>
        <a:lstStyle/>
        <a:p>
          <a:endParaRPr lang="ru-RU"/>
        </a:p>
      </dgm:t>
    </dgm:pt>
    <dgm:pt modelId="{6AD97090-689C-4A9A-834A-33A65AB9233A}" type="pres">
      <dgm:prSet presAssocID="{110EDA3F-0D8C-4CEE-9941-F1DEB190D764}" presName="hierChild3" presStyleCnt="0"/>
      <dgm:spPr/>
    </dgm:pt>
    <dgm:pt modelId="{8AA90795-6B65-46F1-8C16-3061F3E1FCB3}" type="pres">
      <dgm:prSet presAssocID="{5737ABD6-4401-4920-9019-FDB12490E482}" presName="Name19" presStyleLbl="parChTrans1D2" presStyleIdx="1" presStyleCnt="3"/>
      <dgm:spPr/>
      <dgm:t>
        <a:bodyPr/>
        <a:lstStyle/>
        <a:p>
          <a:endParaRPr lang="ru-RU"/>
        </a:p>
      </dgm:t>
    </dgm:pt>
    <dgm:pt modelId="{CB97EAA0-CCDD-4992-910E-81CAC7A644C3}" type="pres">
      <dgm:prSet presAssocID="{C100FA3A-CCF1-45D9-8A09-68B06C9FA281}" presName="Name21" presStyleCnt="0"/>
      <dgm:spPr/>
    </dgm:pt>
    <dgm:pt modelId="{419275A4-1E13-4A76-8A24-6970523A3E53}" type="pres">
      <dgm:prSet presAssocID="{C100FA3A-CCF1-45D9-8A09-68B06C9FA281}" presName="level2Shape" presStyleLbl="asst1" presStyleIdx="1" presStyleCnt="3" custScaleX="133692"/>
      <dgm:spPr/>
      <dgm:t>
        <a:bodyPr/>
        <a:lstStyle/>
        <a:p>
          <a:endParaRPr lang="ru-RU"/>
        </a:p>
      </dgm:t>
    </dgm:pt>
    <dgm:pt modelId="{59A47B21-9A48-48A6-99F9-FEAC7EA19CFE}" type="pres">
      <dgm:prSet presAssocID="{C100FA3A-CCF1-45D9-8A09-68B06C9FA281}" presName="hierChild3" presStyleCnt="0"/>
      <dgm:spPr/>
    </dgm:pt>
    <dgm:pt modelId="{AF7212B2-9BE0-4480-BF0B-BA33CB6377E1}" type="pres">
      <dgm:prSet presAssocID="{488E063A-62CF-4A81-AEFE-7D61D3920199}" presName="Name19" presStyleLbl="parChTrans1D2" presStyleIdx="2" presStyleCnt="3"/>
      <dgm:spPr/>
      <dgm:t>
        <a:bodyPr/>
        <a:lstStyle/>
        <a:p>
          <a:endParaRPr lang="ru-RU"/>
        </a:p>
      </dgm:t>
    </dgm:pt>
    <dgm:pt modelId="{7B134909-E039-48FB-92BD-B79DE72EA46C}" type="pres">
      <dgm:prSet presAssocID="{D82BDAA9-5525-472E-B2D2-0D30C0AC0391}" presName="Name21" presStyleCnt="0"/>
      <dgm:spPr/>
    </dgm:pt>
    <dgm:pt modelId="{583803D5-A05E-4324-8E65-424F501C1920}" type="pres">
      <dgm:prSet presAssocID="{D82BDAA9-5525-472E-B2D2-0D30C0AC0391}" presName="level2Shape" presStyleLbl="asst1" presStyleIdx="2" presStyleCnt="3" custScaleX="165658"/>
      <dgm:spPr/>
      <dgm:t>
        <a:bodyPr/>
        <a:lstStyle/>
        <a:p>
          <a:endParaRPr lang="ru-RU"/>
        </a:p>
      </dgm:t>
    </dgm:pt>
    <dgm:pt modelId="{B11D6B13-F8A4-43EA-8092-1C6E2A4946C8}" type="pres">
      <dgm:prSet presAssocID="{D82BDAA9-5525-472E-B2D2-0D30C0AC0391}" presName="hierChild3" presStyleCnt="0"/>
      <dgm:spPr/>
    </dgm:pt>
    <dgm:pt modelId="{8BF02F4F-AB5A-467A-BB31-720CDA42B1A4}" type="pres">
      <dgm:prSet presAssocID="{71365E22-CC3D-4858-8415-EBEA372C5F60}" presName="bgShapesFlow" presStyleCnt="0"/>
      <dgm:spPr/>
    </dgm:pt>
  </dgm:ptLst>
  <dgm:cxnLst>
    <dgm:cxn modelId="{7C950B94-5BD5-4C85-A823-91E43DAB40C8}" type="presOf" srcId="{5737ABD6-4401-4920-9019-FDB12490E482}" destId="{8AA90795-6B65-46F1-8C16-3061F3E1FCB3}" srcOrd="0" destOrd="0" presId="urn:microsoft.com/office/officeart/2005/8/layout/hierarchy6"/>
    <dgm:cxn modelId="{866E774E-E041-4B26-B16E-073A2693FCD2}" srcId="{C352B350-AFC3-4222-9A54-C1A8FF0F007A}" destId="{110EDA3F-0D8C-4CEE-9941-F1DEB190D764}" srcOrd="0" destOrd="0" parTransId="{72D17319-F017-4A32-AD73-B9F14FAC3A54}" sibTransId="{AD4D28F3-BADC-43BC-BF85-B8BD94E1FAB7}"/>
    <dgm:cxn modelId="{2873CF29-25B3-4824-86EA-6D0017860977}" type="presOf" srcId="{71365E22-CC3D-4858-8415-EBEA372C5F60}" destId="{DD7CF3A0-5EDE-4EB8-88BE-1D1F7BF908D6}" srcOrd="0" destOrd="0" presId="urn:microsoft.com/office/officeart/2005/8/layout/hierarchy6"/>
    <dgm:cxn modelId="{D00757E8-FC12-455B-89EB-B28CD20C80E0}" srcId="{C352B350-AFC3-4222-9A54-C1A8FF0F007A}" destId="{C100FA3A-CCF1-45D9-8A09-68B06C9FA281}" srcOrd="1" destOrd="0" parTransId="{5737ABD6-4401-4920-9019-FDB12490E482}" sibTransId="{BF3986A2-C1B1-4F94-954A-D38D5927FF7F}"/>
    <dgm:cxn modelId="{103417A3-B8C9-4CFC-989C-9F641097F143}" type="presOf" srcId="{110EDA3F-0D8C-4CEE-9941-F1DEB190D764}" destId="{60BFD417-9BAA-4397-8E95-A9FE06C281C8}" srcOrd="0" destOrd="0" presId="urn:microsoft.com/office/officeart/2005/8/layout/hierarchy6"/>
    <dgm:cxn modelId="{52399205-06AD-49CB-9DDE-A7632ABC32B0}" type="presOf" srcId="{D82BDAA9-5525-472E-B2D2-0D30C0AC0391}" destId="{583803D5-A05E-4324-8E65-424F501C1920}" srcOrd="0" destOrd="0" presId="urn:microsoft.com/office/officeart/2005/8/layout/hierarchy6"/>
    <dgm:cxn modelId="{E431ECE6-9948-442A-BA6B-A16E6E8122A5}" srcId="{C352B350-AFC3-4222-9A54-C1A8FF0F007A}" destId="{D82BDAA9-5525-472E-B2D2-0D30C0AC0391}" srcOrd="2" destOrd="0" parTransId="{488E063A-62CF-4A81-AEFE-7D61D3920199}" sibTransId="{DED88718-2C18-4359-A6A4-C347BCA40FBA}"/>
    <dgm:cxn modelId="{3FC91309-D6BA-41AF-A059-86B77F0F0807}" srcId="{71365E22-CC3D-4858-8415-EBEA372C5F60}" destId="{C352B350-AFC3-4222-9A54-C1A8FF0F007A}" srcOrd="0" destOrd="0" parTransId="{2916A477-12A8-46B9-9281-8BD5F63C9173}" sibTransId="{014A7F30-FC3F-4AF7-AEE3-F8C01CC5B6DB}"/>
    <dgm:cxn modelId="{5E06E0D6-BBF1-43BC-9F53-1AC3E220D2CD}" type="presOf" srcId="{C100FA3A-CCF1-45D9-8A09-68B06C9FA281}" destId="{419275A4-1E13-4A76-8A24-6970523A3E53}" srcOrd="0" destOrd="0" presId="urn:microsoft.com/office/officeart/2005/8/layout/hierarchy6"/>
    <dgm:cxn modelId="{85DA836E-13E7-4B59-A4B5-411EAD882380}" type="presOf" srcId="{488E063A-62CF-4A81-AEFE-7D61D3920199}" destId="{AF7212B2-9BE0-4480-BF0B-BA33CB6377E1}" srcOrd="0" destOrd="0" presId="urn:microsoft.com/office/officeart/2005/8/layout/hierarchy6"/>
    <dgm:cxn modelId="{9D99B846-6CBC-4473-9AC4-7A5F017BADC8}" type="presOf" srcId="{72D17319-F017-4A32-AD73-B9F14FAC3A54}" destId="{8EB30E9C-1E73-4849-9CC0-21200CE47CD4}" srcOrd="0" destOrd="0" presId="urn:microsoft.com/office/officeart/2005/8/layout/hierarchy6"/>
    <dgm:cxn modelId="{3DA8E9B4-839F-4164-923A-A73220579E19}" type="presOf" srcId="{C352B350-AFC3-4222-9A54-C1A8FF0F007A}" destId="{2C368739-8EBE-4FF1-B1D3-12A208531AEE}" srcOrd="0" destOrd="0" presId="urn:microsoft.com/office/officeart/2005/8/layout/hierarchy6"/>
    <dgm:cxn modelId="{4FDF99BF-6C81-4EB7-A4FA-E5AAD58089BE}" type="presParOf" srcId="{DD7CF3A0-5EDE-4EB8-88BE-1D1F7BF908D6}" destId="{FF8F7C88-77E2-4C64-BBE9-66D236F37C75}" srcOrd="0" destOrd="0" presId="urn:microsoft.com/office/officeart/2005/8/layout/hierarchy6"/>
    <dgm:cxn modelId="{25775C0F-DECB-4352-99A1-B8A1F1373075}" type="presParOf" srcId="{FF8F7C88-77E2-4C64-BBE9-66D236F37C75}" destId="{53197E03-BF9D-44E2-92EC-15EDDA6522B7}" srcOrd="0" destOrd="0" presId="urn:microsoft.com/office/officeart/2005/8/layout/hierarchy6"/>
    <dgm:cxn modelId="{5FC0DEDF-EFA4-4D30-B192-53DEEFBF8D2B}" type="presParOf" srcId="{53197E03-BF9D-44E2-92EC-15EDDA6522B7}" destId="{85F55918-DB68-429B-AA1C-656A8D0B2097}" srcOrd="0" destOrd="0" presId="urn:microsoft.com/office/officeart/2005/8/layout/hierarchy6"/>
    <dgm:cxn modelId="{62D64F66-3E65-4396-9E59-69791963D7D3}" type="presParOf" srcId="{85F55918-DB68-429B-AA1C-656A8D0B2097}" destId="{2C368739-8EBE-4FF1-B1D3-12A208531AEE}" srcOrd="0" destOrd="0" presId="urn:microsoft.com/office/officeart/2005/8/layout/hierarchy6"/>
    <dgm:cxn modelId="{A139045E-8E65-4073-B6F2-0699469DBB70}" type="presParOf" srcId="{85F55918-DB68-429B-AA1C-656A8D0B2097}" destId="{C72450F1-3FD4-47E9-8F20-9B3B5AE95F2F}" srcOrd="1" destOrd="0" presId="urn:microsoft.com/office/officeart/2005/8/layout/hierarchy6"/>
    <dgm:cxn modelId="{FCC0FCEB-6426-4F57-BCE4-13424107B7ED}" type="presParOf" srcId="{C72450F1-3FD4-47E9-8F20-9B3B5AE95F2F}" destId="{8EB30E9C-1E73-4849-9CC0-21200CE47CD4}" srcOrd="0" destOrd="0" presId="urn:microsoft.com/office/officeart/2005/8/layout/hierarchy6"/>
    <dgm:cxn modelId="{AD0E52E6-427B-495D-99D3-E657C844B7FC}" type="presParOf" srcId="{C72450F1-3FD4-47E9-8F20-9B3B5AE95F2F}" destId="{5B2F0913-AAC2-4E28-BEF3-087E84EB429B}" srcOrd="1" destOrd="0" presId="urn:microsoft.com/office/officeart/2005/8/layout/hierarchy6"/>
    <dgm:cxn modelId="{4E2AF82B-107E-40AA-9ECB-495958ECD580}" type="presParOf" srcId="{5B2F0913-AAC2-4E28-BEF3-087E84EB429B}" destId="{60BFD417-9BAA-4397-8E95-A9FE06C281C8}" srcOrd="0" destOrd="0" presId="urn:microsoft.com/office/officeart/2005/8/layout/hierarchy6"/>
    <dgm:cxn modelId="{5AFA2188-8720-497E-834A-E77E4585851F}" type="presParOf" srcId="{5B2F0913-AAC2-4E28-BEF3-087E84EB429B}" destId="{6AD97090-689C-4A9A-834A-33A65AB9233A}" srcOrd="1" destOrd="0" presId="urn:microsoft.com/office/officeart/2005/8/layout/hierarchy6"/>
    <dgm:cxn modelId="{1113BB60-3717-4B9C-89A3-697FC608B252}" type="presParOf" srcId="{C72450F1-3FD4-47E9-8F20-9B3B5AE95F2F}" destId="{8AA90795-6B65-46F1-8C16-3061F3E1FCB3}" srcOrd="2" destOrd="0" presId="urn:microsoft.com/office/officeart/2005/8/layout/hierarchy6"/>
    <dgm:cxn modelId="{C639A955-BC31-42F5-9436-E054A09B295F}" type="presParOf" srcId="{C72450F1-3FD4-47E9-8F20-9B3B5AE95F2F}" destId="{CB97EAA0-CCDD-4992-910E-81CAC7A644C3}" srcOrd="3" destOrd="0" presId="urn:microsoft.com/office/officeart/2005/8/layout/hierarchy6"/>
    <dgm:cxn modelId="{A64A4DB5-8526-4967-9F61-DC645AEC9EB1}" type="presParOf" srcId="{CB97EAA0-CCDD-4992-910E-81CAC7A644C3}" destId="{419275A4-1E13-4A76-8A24-6970523A3E53}" srcOrd="0" destOrd="0" presId="urn:microsoft.com/office/officeart/2005/8/layout/hierarchy6"/>
    <dgm:cxn modelId="{BE90DEFA-1166-4C31-8B2F-0A0A9B365EAE}" type="presParOf" srcId="{CB97EAA0-CCDD-4992-910E-81CAC7A644C3}" destId="{59A47B21-9A48-48A6-99F9-FEAC7EA19CFE}" srcOrd="1" destOrd="0" presId="urn:microsoft.com/office/officeart/2005/8/layout/hierarchy6"/>
    <dgm:cxn modelId="{617A0719-52C9-4292-8174-6F4F9E0B8FD7}" type="presParOf" srcId="{C72450F1-3FD4-47E9-8F20-9B3B5AE95F2F}" destId="{AF7212B2-9BE0-4480-BF0B-BA33CB6377E1}" srcOrd="4" destOrd="0" presId="urn:microsoft.com/office/officeart/2005/8/layout/hierarchy6"/>
    <dgm:cxn modelId="{6F5E03EA-F5AE-4E9D-92BD-9DD2D8D047D5}" type="presParOf" srcId="{C72450F1-3FD4-47E9-8F20-9B3B5AE95F2F}" destId="{7B134909-E039-48FB-92BD-B79DE72EA46C}" srcOrd="5" destOrd="0" presId="urn:microsoft.com/office/officeart/2005/8/layout/hierarchy6"/>
    <dgm:cxn modelId="{B996C299-C113-419F-86AF-89F9C2BA54B3}" type="presParOf" srcId="{7B134909-E039-48FB-92BD-B79DE72EA46C}" destId="{583803D5-A05E-4324-8E65-424F501C1920}" srcOrd="0" destOrd="0" presId="urn:microsoft.com/office/officeart/2005/8/layout/hierarchy6"/>
    <dgm:cxn modelId="{B01B0CBC-DB5A-4ABA-BAD2-47FB886EC528}" type="presParOf" srcId="{7B134909-E039-48FB-92BD-B79DE72EA46C}" destId="{B11D6B13-F8A4-43EA-8092-1C6E2A4946C8}" srcOrd="1" destOrd="0" presId="urn:microsoft.com/office/officeart/2005/8/layout/hierarchy6"/>
    <dgm:cxn modelId="{E20508C0-7922-4572-A7F7-264C8CCC8F22}" type="presParOf" srcId="{DD7CF3A0-5EDE-4EB8-88BE-1D1F7BF908D6}" destId="{8BF02F4F-AB5A-467A-BB31-720CDA42B1A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68739-8EBE-4FF1-B1D3-12A208531AEE}">
      <dsp:nvSpPr>
        <dsp:cNvPr id="0" name=""/>
        <dsp:cNvSpPr/>
      </dsp:nvSpPr>
      <dsp:spPr>
        <a:xfrm>
          <a:off x="2707762" y="714402"/>
          <a:ext cx="3199869" cy="143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Рідкі кристали</a:t>
          </a:r>
          <a:endParaRPr lang="ru-RU" sz="40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707762" y="714402"/>
        <a:ext cx="3199869" cy="1436539"/>
      </dsp:txXfrm>
    </dsp:sp>
    <dsp:sp modelId="{8EB30E9C-1E73-4849-9CC0-21200CE47CD4}">
      <dsp:nvSpPr>
        <dsp:cNvPr id="0" name=""/>
        <dsp:cNvSpPr/>
      </dsp:nvSpPr>
      <dsp:spPr>
        <a:xfrm>
          <a:off x="1159601" y="2150941"/>
          <a:ext cx="3148095" cy="467228"/>
        </a:xfrm>
        <a:custGeom>
          <a:avLst/>
          <a:gdLst/>
          <a:ahLst/>
          <a:cxnLst/>
          <a:rect l="0" t="0" r="0" b="0"/>
          <a:pathLst>
            <a:path>
              <a:moveTo>
                <a:pt x="3148095" y="0"/>
              </a:moveTo>
              <a:lnTo>
                <a:pt x="3148095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D417-9BAA-4397-8E95-A9FE06C281C8}">
      <dsp:nvSpPr>
        <dsp:cNvPr id="0" name=""/>
        <dsp:cNvSpPr/>
      </dsp:nvSpPr>
      <dsp:spPr>
        <a:xfrm>
          <a:off x="1801" y="2618169"/>
          <a:ext cx="2315599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01" y="2618169"/>
        <a:ext cx="2315599" cy="1168070"/>
      </dsp:txXfrm>
    </dsp:sp>
    <dsp:sp modelId="{8AA90795-6B65-46F1-8C16-3061F3E1FCB3}">
      <dsp:nvSpPr>
        <dsp:cNvPr id="0" name=""/>
        <dsp:cNvSpPr/>
      </dsp:nvSpPr>
      <dsp:spPr>
        <a:xfrm>
          <a:off x="4014245" y="2150941"/>
          <a:ext cx="293451" cy="467228"/>
        </a:xfrm>
        <a:custGeom>
          <a:avLst/>
          <a:gdLst/>
          <a:ahLst/>
          <a:cxnLst/>
          <a:rect l="0" t="0" r="0" b="0"/>
          <a:pathLst>
            <a:path>
              <a:moveTo>
                <a:pt x="293451" y="0"/>
              </a:moveTo>
              <a:lnTo>
                <a:pt x="293451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75A4-1E13-4A76-8A24-6970523A3E53}">
      <dsp:nvSpPr>
        <dsp:cNvPr id="0" name=""/>
        <dsp:cNvSpPr/>
      </dsp:nvSpPr>
      <dsp:spPr>
        <a:xfrm>
          <a:off x="2843033" y="2618169"/>
          <a:ext cx="2342424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43033" y="2618169"/>
        <a:ext cx="2342424" cy="1168070"/>
      </dsp:txXfrm>
    </dsp:sp>
    <dsp:sp modelId="{AF7212B2-9BE0-4480-BF0B-BA33CB6377E1}">
      <dsp:nvSpPr>
        <dsp:cNvPr id="0" name=""/>
        <dsp:cNvSpPr/>
      </dsp:nvSpPr>
      <dsp:spPr>
        <a:xfrm>
          <a:off x="4307696" y="2150941"/>
          <a:ext cx="2854643" cy="46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14"/>
              </a:lnTo>
              <a:lnTo>
                <a:pt x="2854643" y="233614"/>
              </a:lnTo>
              <a:lnTo>
                <a:pt x="2854643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03D5-A05E-4324-8E65-424F501C1920}">
      <dsp:nvSpPr>
        <dsp:cNvPr id="0" name=""/>
        <dsp:cNvSpPr/>
      </dsp:nvSpPr>
      <dsp:spPr>
        <a:xfrm>
          <a:off x="5711089" y="2618169"/>
          <a:ext cx="2902502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11089" y="2618169"/>
        <a:ext cx="2902502" cy="11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37645E-7A35-4799-B7CE-1598C2FA6BB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00E041-EC0B-4D86-BC2B-82A95B9837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6215074" cy="230124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кристали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000372"/>
            <a:ext cx="5408510" cy="1752600"/>
          </a:xfrm>
        </p:spPr>
        <p:txBody>
          <a:bodyPr anchor="t"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Класифікація та застосування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Рідкі кристали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014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3429024" cy="25717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oster1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7332186" y="1097441"/>
            <a:ext cx="2043125" cy="1276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oster2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3643338" cy="22770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786742" cy="2714643"/>
          </a:xfrm>
        </p:spPr>
        <p:txBody>
          <a:bodyPr>
            <a:normAutofit/>
          </a:bodyPr>
          <a:lstStyle/>
          <a:p>
            <a:pPr marL="0" indent="536575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Деякі органічні матеріали при переході з рідкого стану в твердий мають проміжну структуру. Речовина в такому стані називається –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рідкими кристалами.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6575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структурою РК це рідини схожі на желе.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615394" cy="45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8245_html_5965a1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071942"/>
            <a:ext cx="7858180" cy="20901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spc="300" dirty="0" err="1" smtClean="0">
                <a:latin typeface="Times New Roman" pitchFamily="18" charset="0"/>
                <a:cs typeface="Times New Roman" pitchFamily="18" charset="0"/>
              </a:rPr>
              <a:t>Нематичні</a:t>
            </a:r>
            <a:r>
              <a:rPr lang="uk-UA" sz="4800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uk-UA" sz="4800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929354" cy="3357586"/>
          </a:xfrm>
        </p:spPr>
        <p:txBody>
          <a:bodyPr>
            <a:normAutofit fontScale="925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простий різновид  РК-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нематики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«Нема» - нитка) - утворюють довгі ниткоподібні молекули. У рідкокристалічному стані «палички» паралельні один одному, але безладно зрушені вздовж своїх осей.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iquidCrystal-MesogenOrder-N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1357298"/>
            <a:ext cx="3025775" cy="40338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4643446"/>
            <a:ext cx="5040313" cy="20193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928710"/>
          </a:xfrm>
        </p:spPr>
        <p:txBody>
          <a:bodyPr/>
          <a:lstStyle/>
          <a:p>
            <a:pPr algn="ctr"/>
            <a:r>
              <a:rPr lang="uk-UA" spc="300" dirty="0" err="1" smtClean="0">
                <a:latin typeface="Times New Roman" pitchFamily="18" charset="0"/>
                <a:cs typeface="Times New Roman" pitchFamily="18" charset="0"/>
              </a:rPr>
              <a:t>Смектичні</a:t>
            </a:r>
            <a:r>
              <a:rPr lang="uk-UA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uk-UA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9540" y="857232"/>
            <a:ext cx="5324460" cy="3571900"/>
          </a:xfrm>
        </p:spPr>
        <p:txBody>
          <a:bodyPr>
            <a:normAutofit fontScale="92500" lnSpcReduction="100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кристалах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Смегма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- мило) ступінь впорядкованості вище. Молекули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згруповані в шари. Спільним для всіх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слабка взаємодія між шарами, які легко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сковзаяться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один щодо одного, тому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дотик слизькі та милоподібні.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50px-LiquidCrystal-MesogenOrder-SmecticPh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500462" cy="38229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4429132"/>
            <a:ext cx="5616575" cy="22320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R_1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925350" cy="24288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10608" cy="1143000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uk-UA" sz="4800" spc="300" dirty="0" err="1" smtClean="0">
                <a:latin typeface="Times New Roman" pitchFamily="18" charset="0"/>
                <a:cs typeface="Times New Roman" pitchFamily="18" charset="0"/>
              </a:rPr>
              <a:t>Холестеричні</a:t>
            </a:r>
            <a:r>
              <a:rPr lang="uk-UA" sz="4800" spc="300" dirty="0" smtClean="0"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ru-RU" sz="4800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25_044-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788" b="12068"/>
          <a:stretch>
            <a:fillRect/>
          </a:stretch>
        </p:blipFill>
        <p:spPr>
          <a:xfrm>
            <a:off x="214282" y="1428736"/>
            <a:ext cx="2414594" cy="2504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holest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1500174"/>
            <a:ext cx="2786082" cy="51421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1500174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складно влаштовані молекули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холестеричних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рідких кристалів мають форму довгастих пластинок, розташованих паралельно один одному.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1942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Їх особливістю є те, що вони різко змінюють забарвлення при зміні температури середовища навіть  на десяті долі градуса.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6286544" cy="1143000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uk-UA" sz="4800" b="1" spc="300" dirty="0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endParaRPr lang="ru-RU" sz="4800" b="1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928670"/>
            <a:ext cx="4929190" cy="2239947"/>
          </a:xfrm>
        </p:spPr>
        <p:txBody>
          <a:bodyPr vert="horz" lIns="45720" rIns="45720" anchor="ctr">
            <a:normAutofit fontScale="92500"/>
          </a:bodyPr>
          <a:lstStyle/>
          <a:p>
            <a:pPr marL="0" indent="363538" algn="ctr">
              <a:buNone/>
            </a:pPr>
            <a:r>
              <a:rPr lang="uk-UA" sz="3200" spc="300" dirty="0" smtClean="0">
                <a:latin typeface="Times New Roman" pitchFamily="18" charset="0"/>
                <a:cs typeface="Times New Roman" pitchFamily="18" charset="0"/>
              </a:rPr>
              <a:t>Одне з важливих напрямів використання рідких кристалів - термографія.</a:t>
            </a:r>
            <a:endParaRPr lang="uk-UA" sz="3200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2px-Infrared_dog.jpg"/>
          <p:cNvPicPr>
            <a:picLocks noChangeAspect="1"/>
          </p:cNvPicPr>
          <p:nvPr/>
        </p:nvPicPr>
        <p:blipFill>
          <a:blip r:embed="rId2" cstate="print"/>
          <a:srcRect r="39683"/>
          <a:stretch>
            <a:fillRect/>
          </a:stretch>
        </p:blipFill>
        <p:spPr>
          <a:xfrm>
            <a:off x="285720" y="3143248"/>
            <a:ext cx="2714644" cy="25455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iki_ostrich.jpg"/>
          <p:cNvPicPr>
            <a:picLocks noChangeAspect="1"/>
          </p:cNvPicPr>
          <p:nvPr/>
        </p:nvPicPr>
        <p:blipFill>
          <a:blip r:embed="rId3" cstate="print"/>
          <a:srcRect r="22029"/>
          <a:stretch>
            <a:fillRect/>
          </a:stretch>
        </p:blipFill>
        <p:spPr>
          <a:xfrm>
            <a:off x="5072066" y="214290"/>
            <a:ext cx="3906765" cy="2500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hermogram.jpg"/>
          <p:cNvPicPr>
            <a:picLocks noChangeAspect="1"/>
          </p:cNvPicPr>
          <p:nvPr/>
        </p:nvPicPr>
        <p:blipFill>
          <a:blip r:embed="rId4" cstate="print"/>
          <a:srcRect r="21992"/>
          <a:stretch>
            <a:fillRect/>
          </a:stretch>
        </p:blipFill>
        <p:spPr>
          <a:xfrm>
            <a:off x="2786050" y="3714752"/>
            <a:ext cx="3581409" cy="2743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Wiki_stranglesnake.jpg"/>
          <p:cNvPicPr>
            <a:picLocks noChangeAspect="1"/>
          </p:cNvPicPr>
          <p:nvPr/>
        </p:nvPicPr>
        <p:blipFill>
          <a:blip r:embed="rId5" cstate="print"/>
          <a:srcRect r="22153"/>
          <a:stretch>
            <a:fillRect/>
          </a:stretch>
        </p:blipFill>
        <p:spPr>
          <a:xfrm>
            <a:off x="5429256" y="2928934"/>
            <a:ext cx="3279812" cy="250287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_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500570"/>
            <a:ext cx="2671754" cy="23574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643182"/>
            <a:ext cx="6929454" cy="4214818"/>
          </a:xfrm>
        </p:spPr>
        <p:txBody>
          <a:bodyPr>
            <a:normAutofit/>
          </a:bodyPr>
          <a:lstStyle/>
          <a:p>
            <a:pPr marL="0" indent="363538"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Рідкі кристали у вигляді плівки наносять на деталі електросхем. Несправні елементи - сильно нагріті або холодні, непрацюючі - відразу помітні по яскравим колірним плямам. Нові можливості отримали лікарі: рідкокристалічний індикатор на шкірі хворого швидко діагностує приховане запалення і навіть пухлини.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DTV_-_plasma_vs_L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85728"/>
            <a:ext cx="2708038" cy="23589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hasi_uzi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14290"/>
            <a:ext cx="2428892" cy="242889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alc-citizen-sdc-810-b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71480"/>
            <a:ext cx="2643206" cy="26432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6754"/>
            <a:ext cx="9144000" cy="54014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</a:p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</TotalTime>
  <Words>231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Рідкі  кристали</vt:lpstr>
      <vt:lpstr>Рідкі кристали</vt:lpstr>
      <vt:lpstr>Слайд 3</vt:lpstr>
      <vt:lpstr>Нематичні кристали</vt:lpstr>
      <vt:lpstr>Смектичні кристали</vt:lpstr>
      <vt:lpstr>Холестеричні кристали</vt:lpstr>
      <vt:lpstr>Використання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Рідкі  кристали</dc:title>
  <dc:creator>Zver</dc:creator>
  <cp:lastModifiedBy>Zver</cp:lastModifiedBy>
  <cp:revision>12</cp:revision>
  <dcterms:created xsi:type="dcterms:W3CDTF">2013-04-19T16:34:17Z</dcterms:created>
  <dcterms:modified xsi:type="dcterms:W3CDTF">2013-04-19T18:45:24Z</dcterms:modified>
</cp:coreProperties>
</file>