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91137"/>
    <a:srgbClr val="A50021"/>
    <a:srgbClr val="19421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5B893-4F29-43C6-858D-A376ABB4BBF1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5C1A-5B0E-4ACD-9488-570DF3387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5C1A-5B0E-4ACD-9488-570DF3387F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5C1A-5B0E-4ACD-9488-570DF3387F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s620716.vk.me/v620716486/14354/6C0EtuRRVqI.jpg"/>
          <p:cNvPicPr>
            <a:picLocks noChangeAspect="1" noChangeArrowheads="1"/>
          </p:cNvPicPr>
          <p:nvPr/>
        </p:nvPicPr>
        <p:blipFill>
          <a:blip r:embed="rId2" cstate="print">
            <a:lum bright="9000" contrast="-23000"/>
          </a:blip>
          <a:srcRect/>
          <a:stretch>
            <a:fillRect/>
          </a:stretch>
        </p:blipFill>
        <p:spPr bwMode="auto">
          <a:xfrm>
            <a:off x="299525" y="188640"/>
            <a:ext cx="8592955" cy="6444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1277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Текстильные волокна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5892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Авдонина Анастасия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эк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Кашемир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0" name="Picture 2" descr="http://cs3.livemaster.ru/zhurnalfoto/8/7/1/14100414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248472" cy="4069418"/>
          </a:xfrm>
          <a:prstGeom prst="rect">
            <a:avLst/>
          </a:prstGeom>
          <a:noFill/>
        </p:spPr>
      </p:pic>
      <p:pic>
        <p:nvPicPr>
          <p:cNvPr id="27652" name="Picture 4" descr="http://vsekruchkom.ru/wp-content/uploads/2013/10/%D0%BC%D0%BE%D1%85%D0%B5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4001202" cy="40388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Исходным сырьём для этой пряжи является волос тибетских высокогорных коз, получаемый путем вычесывания. Кашемировая пряжа является самой дорогой из используемых в настоящее время. С практической точки зрения представляет интерес кашемировая пряжа для ручного вязания с содержанием кашемира не более 30%, т. к. кашемир не является формоустойчивым и вещь вытянется под собственным весом. Пряжа, используемая в промышленности, обычно содержит от 10% до 60% кашемира.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Шелк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Picture 2" descr="http://ideamarket.by/categoryimages/703s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44957"/>
            <a:ext cx="4824536" cy="36130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ценное текстильное волокно, которое представляет собой продукт выделения шелкоотделительных желез гусениц тутового (90%) и дубового (10%) шелкопрядов. Из всех природных волокон натуральный шелк — самое легкое волокно и наряду с красивым внешним видом обладает высокой гигроскопичностью (11 %), мягкостью, шелковистостью, малой сминаемостью.</a:t>
            </a:r>
          </a:p>
          <a:p>
            <a:r>
              <a:rPr lang="ru-RU" dirty="0" smtClean="0"/>
              <a:t>Натуральный шелк обладает высокой прочностью. Разрывная нагрузка шелка в мокром состоянии снижается примерно на 15 %. Натуральный шелк устойчив к кислотам, к щелочам — нет, имеет низкую светостойкость, относительно низкую термостойкость (100—110°С) и высокую усадку.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Асбест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2" name="Picture 2" descr="http://sammas.ru/images/napolniteli/asbest_l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404794" cy="2824816"/>
          </a:xfrm>
          <a:prstGeom prst="rect">
            <a:avLst/>
          </a:prstGeom>
          <a:noFill/>
        </p:spPr>
      </p:pic>
      <p:pic>
        <p:nvPicPr>
          <p:cNvPr id="30724" name="Picture 4" descr="http://www.umnyestroiteli.ru/uploads/posts/2013-08/1377766442_asbesto-cementnoe-volok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797" y="3140968"/>
            <a:ext cx="4691203" cy="28420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Минеральное волокно, содержится в горных породах. Наиболее длинные волокна (10 мм и более) перерабатываются в пряжу, идущую для изготовления технических тканей, лент, шнуров, используемых главным образом для теплоизоляции.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Химические волокна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Искусственные: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9168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Синтетические: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1800" y="12687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2687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708920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органические</a:t>
            </a:r>
            <a:r>
              <a:rPr lang="ru-RU" dirty="0" smtClean="0"/>
              <a:t> (вискозное волокно, ацетатное, триацетатное, медно-аммиачное, </a:t>
            </a:r>
            <a:r>
              <a:rPr lang="ru-RU" dirty="0" err="1" smtClean="0"/>
              <a:t>мтилон</a:t>
            </a:r>
            <a:r>
              <a:rPr lang="ru-RU" dirty="0" smtClean="0"/>
              <a:t> В, </a:t>
            </a:r>
            <a:r>
              <a:rPr lang="ru-RU" dirty="0" err="1" smtClean="0"/>
              <a:t>сиблоновое</a:t>
            </a:r>
            <a:r>
              <a:rPr lang="ru-RU" dirty="0" smtClean="0"/>
              <a:t>, </a:t>
            </a:r>
            <a:r>
              <a:rPr lang="ru-RU" dirty="0" err="1" smtClean="0"/>
              <a:t>полинозное</a:t>
            </a:r>
            <a:r>
              <a:rPr lang="ru-RU" dirty="0" smtClean="0"/>
              <a:t> и др. 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неорганические</a:t>
            </a:r>
            <a:r>
              <a:rPr lang="ru-RU" dirty="0" smtClean="0"/>
              <a:t> (стеклянные и металлические волокна и нити).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270892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полиамидные</a:t>
            </a:r>
            <a:r>
              <a:rPr lang="ru-RU" dirty="0" smtClean="0"/>
              <a:t> (капрон, </a:t>
            </a:r>
            <a:r>
              <a:rPr lang="ru-RU" dirty="0" err="1" smtClean="0"/>
              <a:t>анид</a:t>
            </a:r>
            <a:r>
              <a:rPr lang="ru-RU" dirty="0" smtClean="0"/>
              <a:t>, </a:t>
            </a:r>
            <a:r>
              <a:rPr lang="ru-RU" dirty="0" err="1" smtClean="0"/>
              <a:t>энант</a:t>
            </a:r>
            <a:r>
              <a:rPr lang="ru-RU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полиэфирные</a:t>
            </a:r>
            <a:r>
              <a:rPr lang="ru-RU" dirty="0" smtClean="0"/>
              <a:t> (лавсан);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полиакрилнитрильные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/>
              <a:t>(нитрон);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полиолефиновые</a:t>
            </a:r>
            <a:r>
              <a:rPr lang="ru-RU" dirty="0" smtClean="0"/>
              <a:t>(полипропилен, полиэтилен);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полиуретановые</a:t>
            </a:r>
            <a:r>
              <a:rPr lang="ru-RU" dirty="0" smtClean="0"/>
              <a:t> (</a:t>
            </a:r>
            <a:r>
              <a:rPr lang="ru-RU" dirty="0" err="1" smtClean="0"/>
              <a:t>спандекс</a:t>
            </a:r>
            <a:r>
              <a:rPr lang="ru-RU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поливинилспиртовые</a:t>
            </a:r>
            <a:r>
              <a:rPr lang="ru-RU" dirty="0" smtClean="0"/>
              <a:t> (</a:t>
            </a:r>
            <a:r>
              <a:rPr lang="ru-RU" dirty="0" err="1" smtClean="0"/>
              <a:t>винол</a:t>
            </a:r>
            <a:r>
              <a:rPr lang="ru-RU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поливинилхлоридные</a:t>
            </a:r>
            <a:r>
              <a:rPr lang="ru-RU" dirty="0" smtClean="0"/>
              <a:t> (хлорин);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фторсодержащие</a:t>
            </a:r>
            <a:r>
              <a:rPr lang="ru-RU" dirty="0" smtClean="0"/>
              <a:t> (фторлон)</a:t>
            </a:r>
          </a:p>
          <a:p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kz.all.biz/img/kz/catalog/2670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94048"/>
            <a:ext cx="3878078" cy="3663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Вискоза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Самое натуральное из всех химических волокон. Целлюлоза растворяется и образует вязкую массу. Продавленные через мелкие отверстия струйки целлюлозы при затвердевании становятся вискозными волокнами. Таким образом, вискоза представляет собой чистую целлюлозу без каких бы то ни было примесей. В зависимости от назначения, вискоза изготавливается с блестящей или матовой поверхностью. Вискозной ткани можно придать характер "шелка", "хлопка", или "шерсти", изменяя блеск, тонкость и придавая извитость волокнам. Утолщенные нити могут придать вискозному полотну вид льняного.</a:t>
            </a:r>
          </a:p>
          <a:p>
            <a:r>
              <a:rPr lang="ru-RU" dirty="0" smtClean="0"/>
              <a:t>Вискоза впитывает влагу лучше, чем хлопок, но она менее прочна во влажном состоянии и не такая ноская.</a:t>
            </a:r>
          </a:p>
          <a:p>
            <a:endParaRPr lang="ru-RU" dirty="0"/>
          </a:p>
        </p:txBody>
      </p:sp>
      <p:pic>
        <p:nvPicPr>
          <p:cNvPr id="15364" name="Picture 4" descr="http://2.bp.blogspot.com/-6pflfThQeeY/UJQVteZYgZI/AAAAAAAACVU/ksqUMq1QaJ0/s1600/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310" y="3573016"/>
            <a:ext cx="363908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Ацетат и триацетат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отличие от вискозы, ацетатные и триацетатные волокна состоят не из чистой целлюлозы, а из ацетилцеллюлозы.</a:t>
            </a:r>
          </a:p>
          <a:p>
            <a:r>
              <a:rPr lang="ru-RU" dirty="0" smtClean="0"/>
              <a:t>Ткани из ацетатного и триацетатного шелка имеют слегка блестящую поверхность и внешне очень похожи на натуральный шелк. Они очень хорошо сохраняют форму и почти не мнутся. Ацетатный шелк плохо воспринимает влагу (около 6%), но сохнет быстро. Ацетат плохо переносит нагрев (плавится при 210°С) и растворяется в ацетоне. Триацетатный шелк воспринимает еще меньше влаги, чем ацетат, но обладает большей теплостойкостью (температура плавления около 300°С), и он хорошо сохраняет форму при плиссировке.</a:t>
            </a:r>
          </a:p>
          <a:p>
            <a:endParaRPr lang="ru-RU" dirty="0"/>
          </a:p>
        </p:txBody>
      </p:sp>
      <p:pic>
        <p:nvPicPr>
          <p:cNvPr id="31746" name="Picture 2" descr="http://pic.globalimporter.net/upload8/2013-05-17/948257182895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8999"/>
            <a:ext cx="3429000" cy="3429001"/>
          </a:xfrm>
          <a:prstGeom prst="rect">
            <a:avLst/>
          </a:prstGeom>
          <a:noFill/>
        </p:spPr>
      </p:pic>
      <p:pic>
        <p:nvPicPr>
          <p:cNvPr id="31748" name="Picture 4" descr="http://shtora-dizain.ru/wp-content/uploads/2013/03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379977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Стеклянные волокна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770" name="Picture 2" descr="http://img.videla.ru/waterglas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680520" cy="37062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Нити, получаемые при продавливании расплавленной стеклянной массы через тонкие отверстия. Вытекающие струйки, остывая, превращаются в гибкие нити. Основное применение — тепло- и электроизоляция, фильтры.</a:t>
            </a:r>
            <a:endParaRPr lang="ru-RU" dirty="0"/>
          </a:p>
        </p:txBody>
      </p:sp>
      <p:pic>
        <p:nvPicPr>
          <p:cNvPr id="32772" name="Picture 4" descr="http://www.kulturologia.ru/files/enteria/s-tobin/s-tob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347864" cy="41953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630932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Стеклянные водопады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Капрон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Капрон или капроновое волокно — бело-прозрачное, очень прочное вещество. Эластичность капрона намного выше </a:t>
            </a:r>
            <a:r>
              <a:rPr lang="ru-RU" dirty="0" smtClean="0"/>
              <a:t>шелка. Капроновая </a:t>
            </a:r>
            <a:r>
              <a:rPr lang="ru-RU" dirty="0" smtClean="0"/>
              <a:t>нить диаметром 0,1 миллиметра выдерживает 0,55 килограмма</a:t>
            </a:r>
            <a:r>
              <a:rPr lang="ru-RU" dirty="0" smtClean="0"/>
              <a:t>. </a:t>
            </a:r>
            <a:r>
              <a:rPr lang="ru-RU" dirty="0" smtClean="0"/>
              <a:t>Капроновые волокна не впитывают влагу, поэтому не теряют прочности во влажном состоянии. Но у капронового волокна есть и недостатки. Оно малоустойчиво к действию </a:t>
            </a:r>
            <a:r>
              <a:rPr lang="ru-RU" dirty="0" smtClean="0"/>
              <a:t>кислот. </a:t>
            </a:r>
            <a:r>
              <a:rPr lang="ru-RU" dirty="0" smtClean="0"/>
              <a:t>Сравнительно невелика и теплостойкость капрона. При нагревании его прочность снижается, при 215°С происходит плавление</a:t>
            </a:r>
            <a:r>
              <a:rPr lang="ru-RU" dirty="0" smtClean="0"/>
              <a:t>.</a:t>
            </a:r>
            <a:r>
              <a:rPr lang="ru-RU" dirty="0" smtClean="0"/>
              <a:t> Из капрона изготавливают канаты, рыболовные сети, леску, гитарные струны, фильтровальные материалы, кордную ткань (например, для автомобильных шин), а также штапельные ткани, чулки и другие бытовые товары. </a:t>
            </a:r>
            <a:r>
              <a:rPr lang="ru-RU" dirty="0" smtClean="0"/>
              <a:t>Из </a:t>
            </a:r>
            <a:r>
              <a:rPr lang="ru-RU" dirty="0" smtClean="0"/>
              <a:t>капроновых нитей шьют одежду, которая стоит намного дешевле, чем одежда из натуральных природных материалов. Из кордной ткани делают каркасы авто- и авиапокрышек.</a:t>
            </a:r>
            <a:endParaRPr lang="ru-RU" dirty="0"/>
          </a:p>
        </p:txBody>
      </p:sp>
      <p:pic>
        <p:nvPicPr>
          <p:cNvPr id="6146" name="Picture 2" descr="http://cs2.livemaster.ru/foto/large/9c317680191--materialy-dlya-tvorchestva-kruzhevo-kapron-nezh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920" y="4077072"/>
            <a:ext cx="4145080" cy="2780928"/>
          </a:xfrm>
          <a:prstGeom prst="rect">
            <a:avLst/>
          </a:prstGeom>
          <a:noFill/>
        </p:spPr>
      </p:pic>
      <p:pic>
        <p:nvPicPr>
          <p:cNvPr id="6148" name="Picture 4" descr="http://www.xliby.ru/hobbi_i_remesla/rybolovnye_seti_i_yekrany/i_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74345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verevok.net/images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5076056" cy="2538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Лавсан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Достоинства — незначительная сминаемость, отличная свето- и атмосферостойкость, высокая прочность, хорошая стойкость к истиранию и к органическим растворителям; недостатки — трудность крашения, сильная электризуемость, жесткость — устраняется химическим модифицированием. Применяется, например, в производстве различных тканей, искусственного меха</a:t>
            </a:r>
            <a:r>
              <a:rPr lang="ru-RU" dirty="0" smtClean="0"/>
              <a:t>, канатов</a:t>
            </a:r>
            <a:r>
              <a:rPr lang="ru-RU" dirty="0" smtClean="0"/>
              <a:t>, для армирования шин, в качестве утеплительного материала. </a:t>
            </a:r>
            <a:endParaRPr lang="ru-RU" dirty="0"/>
          </a:p>
        </p:txBody>
      </p:sp>
      <p:pic>
        <p:nvPicPr>
          <p:cNvPr id="4098" name="Picture 2" descr="http://www.reaa.ru/yabbfilesA/Attachments/Lavs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Полипропилен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http://www.asia.ru/images/target/photo/50217828/Polypropylene_Fibre__PP_Fibr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005064" cy="40050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9807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Обладает хорошими теплоизоляционными свойствами, стойки к действию кислот, щелочей, органических растворителей. </a:t>
            </a:r>
            <a:r>
              <a:rPr lang="ru-RU" dirty="0" err="1" smtClean="0"/>
              <a:t>Термо</a:t>
            </a:r>
            <a:r>
              <a:rPr lang="ru-RU" dirty="0" smtClean="0"/>
              <a:t>- и светостойкость сравнительно невысока. Используется для изготовления нетонущих материалов, брезентов, ковров.</a:t>
            </a:r>
            <a:endParaRPr lang="ru-RU" dirty="0"/>
          </a:p>
        </p:txBody>
      </p:sp>
      <p:pic>
        <p:nvPicPr>
          <p:cNvPr id="3078" name="Picture 6" descr="http://www.remontpozitif.ru/_ph/20/2/329591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282" y="2276872"/>
            <a:ext cx="3351142" cy="435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Натуральные волокна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3960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органические</a:t>
            </a:r>
            <a:r>
              <a:rPr lang="ru-RU" sz="2400" dirty="0" smtClean="0">
                <a:solidFill>
                  <a:srgbClr val="A50021"/>
                </a:solidFill>
              </a:rPr>
              <a:t> </a:t>
            </a:r>
            <a:r>
              <a:rPr lang="ru-RU" sz="2000" dirty="0" smtClean="0"/>
              <a:t>(растительного и животного происхождения)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A50021"/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70080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Минеральные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(асбест)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87824" y="98072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4048" y="98072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42" name="Picture 6" descr="http://www.ridus.ru/_ah/img/nNUnieM3UXD6swGGsNhb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358066" cy="3525191"/>
          </a:xfrm>
          <a:prstGeom prst="rect">
            <a:avLst/>
          </a:prstGeom>
          <a:noFill/>
        </p:spPr>
      </p:pic>
      <p:pic>
        <p:nvPicPr>
          <p:cNvPr id="14344" name="Picture 8" descr="http://img0.liveinternet.ru/images/attach/c/1/59/164/59164557_16_ASBEST_SETCHATU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058816" cy="29020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616530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альпаки 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Спандекс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Спандекс</a:t>
            </a:r>
            <a:r>
              <a:rPr lang="ru-RU" dirty="0" smtClean="0"/>
              <a:t> — незаменимый материал для облегающих тело текстильных изделий широкого ассортимента, в том числе трикотажных спортивных, галантерейных и медицинских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1970-х и 1980-х годах популярность среди многих металл- и рок-групп приобрели </a:t>
            </a:r>
            <a:r>
              <a:rPr lang="ru-RU" dirty="0" smtClean="0"/>
              <a:t>леггинсы</a:t>
            </a:r>
            <a:r>
              <a:rPr lang="ru-RU" dirty="0" smtClean="0"/>
              <a:t> </a:t>
            </a:r>
            <a:r>
              <a:rPr lang="ru-RU" dirty="0" smtClean="0"/>
              <a:t>из спандекса. </a:t>
            </a:r>
            <a:r>
              <a:rPr lang="ru-RU" dirty="0" smtClean="0"/>
              <a:t>Основной причиной этого послужило то, что он сохранял способность растягиваться и плотно облегать тело даже после многих применений в отличие от джинсов или кожаных штанов. </a:t>
            </a:r>
            <a:r>
              <a:rPr lang="ru-RU" dirty="0" smtClean="0"/>
              <a:t>Он </a:t>
            </a:r>
            <a:r>
              <a:rPr lang="ru-RU" dirty="0" smtClean="0"/>
              <a:t>не стеснял движений музыкантов на сцене, позволяя им высоко прыгать либо ставить ноги на мониторы</a:t>
            </a:r>
            <a:r>
              <a:rPr lang="ru-RU" dirty="0" smtClean="0"/>
              <a:t>. Костюм Человека-паука так же был сконструирован из спандекса.</a:t>
            </a:r>
            <a:endParaRPr lang="ru-RU" dirty="0"/>
          </a:p>
        </p:txBody>
      </p:sp>
      <p:pic>
        <p:nvPicPr>
          <p:cNvPr id="2050" name="Picture 2" descr="http://www.pravda.ru/image/photo/3/0/9/2143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4069"/>
            <a:ext cx="2304256" cy="3793931"/>
          </a:xfrm>
          <a:prstGeom prst="rect">
            <a:avLst/>
          </a:prstGeom>
          <a:noFill/>
        </p:spPr>
      </p:pic>
      <p:pic>
        <p:nvPicPr>
          <p:cNvPr id="2052" name="Picture 4" descr="http://magazin.diveclub.com.ua/gallery/1378032140_712.jpg480x3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ultratkan.ru/upload/medialibrary/e71/hlor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785555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Хлорин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3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Волокно хлорин химически очень устойчиво: на него не действуют при обычных условиях кислоты, щелочи и окислители. Оно не горит, не набухает в воде, не </a:t>
            </a:r>
            <a:r>
              <a:rPr lang="ru-RU" dirty="0" smtClean="0"/>
              <a:t>гниет. </a:t>
            </a:r>
            <a:r>
              <a:rPr lang="ru-RU" dirty="0" smtClean="0"/>
              <a:t>При нагревании </a:t>
            </a:r>
            <a:r>
              <a:rPr lang="ru-RU" dirty="0" smtClean="0"/>
              <a:t>волокно </a:t>
            </a:r>
            <a:r>
              <a:rPr lang="ru-RU" dirty="0" smtClean="0"/>
              <a:t>разлагается не </a:t>
            </a:r>
            <a:r>
              <a:rPr lang="ru-RU" dirty="0" smtClean="0"/>
              <a:t>плавясь. </a:t>
            </a:r>
            <a:r>
              <a:rPr lang="ru-RU" dirty="0" smtClean="0"/>
              <a:t>Из хлорина готовят фильтровальные ткани для кислот и щелочей, прокладки для аккумуляторов и других химических аппаратов, транспортерные ленты, изоляционные материалы, спецодежду для рабочих химической промышленности, нательное белье и т. д.</a:t>
            </a:r>
          </a:p>
          <a:p>
            <a:r>
              <a:rPr lang="ru-RU" dirty="0" smtClean="0"/>
              <a:t>Белье </a:t>
            </a:r>
            <a:r>
              <a:rPr lang="ru-RU" dirty="0" smtClean="0"/>
              <a:t>из хлорина, как оказалось, обладает лечебным действием: от трения оно несколько электризуется (при снимании белья в темноте заметно искрение), и это оказывает благотворное влияние при таких болезнях, как ревматизм, радикулит и другие.</a:t>
            </a:r>
          </a:p>
          <a:p>
            <a:r>
              <a:rPr lang="ru-RU" dirty="0" smtClean="0"/>
              <a:t>Недостаток - </a:t>
            </a:r>
            <a:r>
              <a:rPr lang="ru-RU" dirty="0" smtClean="0"/>
              <a:t>низкая теплостойкость: при нагревании до 75° С волокно заметно размягчается и </a:t>
            </a:r>
            <a:r>
              <a:rPr lang="ru-RU" dirty="0" smtClean="0"/>
              <a:t>деформируется. </a:t>
            </a:r>
            <a:r>
              <a:rPr lang="ru-RU" dirty="0" smtClean="0"/>
              <a:t>Поэтому изделия из хлорина нельзя ни кипятить, ни гладить горячим утюгом. Прочность хлорина заметно </a:t>
            </a:r>
            <a:r>
              <a:rPr lang="ru-RU" dirty="0" smtClean="0"/>
              <a:t>снижается под </a:t>
            </a:r>
            <a:r>
              <a:rPr lang="ru-RU" dirty="0" smtClean="0"/>
              <a:t>действием света.</a:t>
            </a:r>
          </a:p>
          <a:p>
            <a:endParaRPr lang="ru-RU" dirty="0"/>
          </a:p>
        </p:txBody>
      </p:sp>
      <p:pic>
        <p:nvPicPr>
          <p:cNvPr id="1026" name="Picture 2" descr="http://tkani-kupavna.ru/images/bg_tkani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37720"/>
            <a:ext cx="480501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540103.vk.me/c624428/v624428593/7144/GX8W2ExflN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mhoweek.ru/images/stories/myblog/62/tekstil-i-ego-proizvodstvo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563888" cy="2613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Хлопок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2" name="Picture 4" descr="http://www.ardenatransport.com/sites/default/files/field/image/cotton-grass-egyp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465" y="3212976"/>
            <a:ext cx="5467535" cy="3645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Хлопковое волокно очень прочное, удобное в носке и теплостойкое. Он может поглотить много влаги (от 20% до 65% от собственного веса, не становясь влажным на ощупь). В процессе мерсеризации (обработки раствором едкого натра при одновременном растяжении) хлопчатобумажное волокно приобретает мягкий блеск. Прочность на разрыв и впитывающая способность усиливаются. Ткань из хлопка почти не греет. Ее теплозащитные свойства могут быть усилены в результате процесса ворсования. Хлопчатобумажная ткань сильно мнется и при стирке садится. Особая обработка - облагораживание - может сделать хлопок несминаемым и безусадочным.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idy-tkanej.ru/files/upload/0.33509800%20139209315416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5504" y="3625983"/>
            <a:ext cx="3720107" cy="23180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Лен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2" name="Picture 2" descr="http://supersadovnik.net/wp-content/uploads/2013/11/len-dolgun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70439"/>
            <a:ext cx="6318435" cy="40875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Льняное полотно имеет очень гладкую поверхность с матовым блеском, мало загрязняется и не осыпается. Оно легко впитывает, сохраняет и быстро отдает влагу (до 23%). Благодаря гигроскопичности одежда из льна способствует естественной терморегуляции тела и особенно подходит для ношения летом и в тропических условиях. Льняное полотно очень прочный материал, а во влажном состоянии оно ещё прочнее, чем в сухом. Наличие в его составе растительного клея делает полотно тверже и жестче, чем хлопчатобумажные ткани. Лён - мнущийся материал, но мнётся пластично.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Бамбук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08" name="Picture 4" descr="http://www.wofwom.com/wp-content/uploads/2012/08/%D0%B1%D0%B0%D0%BC%D0%B1%D1%83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572000" cy="3600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124744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Главными достоинствами бамбукового волокна являются структура волокна из микропор и микроотверстий и естественные антибактериальные свойства. Бамбук - это самое быстрорастущее растение в мире; его культивация не требует использования удобрений и пестицидов, что благотворно влияет на окружающую среду. Процесс производства бамбукового волокна основан на обработке паром и кипячении, поэтому он не наносит ущерба окружающей среде.</a:t>
            </a:r>
            <a:endParaRPr lang="ru-RU" dirty="0"/>
          </a:p>
        </p:txBody>
      </p:sp>
      <p:pic>
        <p:nvPicPr>
          <p:cNvPr id="21510" name="Picture 6" descr="http://noskitlt.ru/articles/upload/normal/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130824" cy="309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Конопля (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немр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0" name="Picture 2" descr="http://ecotkani.ru/images/oldart/c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3789040"/>
            <a:ext cx="4333664" cy="2889110"/>
          </a:xfrm>
          <a:prstGeom prst="rect">
            <a:avLst/>
          </a:prstGeom>
          <a:noFill/>
        </p:spPr>
      </p:pic>
      <p:pic>
        <p:nvPicPr>
          <p:cNvPr id="22532" name="Picture 4" descr="http://prikoljuhi.ru/wp-content/imagescaler/8402e7e5656d3c066bf93f5d19d93d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68271"/>
            <a:ext cx="4327137" cy="30897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3671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 другие натуральные ткани конопляная очень приятна для тела. Она поддерживает нормальный теплообмен человеческого организма: зимой в ней не холодно, а летом не жарко. Ультрафиолетовое излучение, столь губительное для нашей кожи, задерживается конопляной тканью почти полностью (на 95%), тогда как другие ткани могут похвастаться лишь 30-70%.</a:t>
            </a:r>
          </a:p>
          <a:p>
            <a:r>
              <a:rPr lang="ru-RU" dirty="0" smtClean="0"/>
              <a:t>Ткань из конопли — долгоживущий материал, не портится при стирке, и при постоянном использовании обнаруживает дополнительные свойства: становится более активной и сохраняет способность проводить полезные качества конопли — освежает, нейтрализует токсины, не дает развиваться болезнетворным микробам, не создает условий, препятствующих обменным процессам в коже.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Шерсть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4" name="Picture 2" descr="http://freemarket.kiev.ua/images_message/313/20784/803950/133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5364145" cy="3772502"/>
          </a:xfrm>
          <a:prstGeom prst="rect">
            <a:avLst/>
          </a:prstGeom>
          <a:noFill/>
        </p:spPr>
      </p:pic>
      <p:pic>
        <p:nvPicPr>
          <p:cNvPr id="5" name="Picture 4" descr="http://cs540103.vk.me/c618225/v618225593/1886a/R8i1gC-0E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77009"/>
            <a:ext cx="2736304" cy="38809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087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Главным поставщиком шерстяных волокон является овца. Кроме нее тонкую шерсть поставляют и другие животные: козы кашмирской и ангорской породы, ангорские кролики, ламы, альпаки и верблюды. Шерстяные ткани мало загрязняются и почти не мнутся. Нередко шерстяной одежде достаточно немного повисеть во влажном помещении, чтобы разгладились смятые складки и выветрились запахи пота, еды и дыма. Поверхность шерстяной ткани отталкивает капельки воды, но впитывает до 40% влаги в виде пара; сохнет шерсть медленно. Шерсть хорошо сохраняет тепло и обладает свойством сваливаться, которое усиливает ее теплоизоляционные свойства делает ветронепроницаемой.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pryazha.su/upload/iblock/95c/95ca9ea57c8cfc17c85796546c816183.jpeg"/>
          <p:cNvPicPr>
            <a:picLocks noChangeAspect="1" noChangeArrowheads="1"/>
          </p:cNvPicPr>
          <p:nvPr/>
        </p:nvPicPr>
        <p:blipFill>
          <a:blip r:embed="rId2" cstate="print"/>
          <a:srcRect l="6798" t="25779" r="4816" b="16714"/>
          <a:stretch>
            <a:fillRect/>
          </a:stretch>
        </p:blipFill>
        <p:spPr bwMode="auto">
          <a:xfrm>
            <a:off x="683568" y="4581128"/>
            <a:ext cx="3744416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Ангорские кролики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 descr="http://doskimag.ru/images/23431__12E6298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664843" cy="5501680"/>
          </a:xfrm>
          <a:prstGeom prst="rect">
            <a:avLst/>
          </a:prstGeom>
          <a:noFill/>
        </p:spPr>
      </p:pic>
      <p:pic>
        <p:nvPicPr>
          <p:cNvPr id="25604" name="Picture 4" descr="http://funzoo.ru/uploads/posts/2009-08/1250448320_0_fd07_689f8329_x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4464496" cy="319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Мохер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6" name="Picture 2" descr="http://supersadovod.ru/wp-content/uploads/2013/03/Proizvodstvo-i-otsenka-kachestva-produkts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915025" cy="3390900"/>
          </a:xfrm>
          <a:prstGeom prst="rect">
            <a:avLst/>
          </a:prstGeom>
          <a:noFill/>
        </p:spPr>
      </p:pic>
      <p:pic>
        <p:nvPicPr>
          <p:cNvPr id="26628" name="Picture 4" descr="http://www.rukodelie.ru/images/upload/picture4233389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1202</Words>
  <Application>Microsoft Office PowerPoint</Application>
  <PresentationFormat>Экран (4:3)</PresentationFormat>
  <Paragraphs>66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Текстильные волокна</vt:lpstr>
      <vt:lpstr>Натуральные волокна</vt:lpstr>
      <vt:lpstr>Хлопок</vt:lpstr>
      <vt:lpstr>Лен</vt:lpstr>
      <vt:lpstr>Бамбук</vt:lpstr>
      <vt:lpstr>Конопля (немр)</vt:lpstr>
      <vt:lpstr>Шерсть</vt:lpstr>
      <vt:lpstr>Ангорские кролики</vt:lpstr>
      <vt:lpstr>Мохер</vt:lpstr>
      <vt:lpstr>Кашемир</vt:lpstr>
      <vt:lpstr>Шелк</vt:lpstr>
      <vt:lpstr>Асбест</vt:lpstr>
      <vt:lpstr>Химические волокна</vt:lpstr>
      <vt:lpstr>Вискоза</vt:lpstr>
      <vt:lpstr>Ацетат и триацетат</vt:lpstr>
      <vt:lpstr>Стеклянные волокна</vt:lpstr>
      <vt:lpstr>Капрон</vt:lpstr>
      <vt:lpstr>Лавсан</vt:lpstr>
      <vt:lpstr>Полипропилен</vt:lpstr>
      <vt:lpstr>Спандекс</vt:lpstr>
      <vt:lpstr>Хлорин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46</cp:revision>
  <dcterms:created xsi:type="dcterms:W3CDTF">2014-11-17T18:07:58Z</dcterms:created>
  <dcterms:modified xsi:type="dcterms:W3CDTF">2014-11-24T19:13:20Z</dcterms:modified>
</cp:coreProperties>
</file>