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wmf" ContentType="image/x-wmf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0" r:id="rId4"/>
    <p:sldMasterId id="2147483744" r:id="rId5"/>
    <p:sldMasterId id="2147483756" r:id="rId6"/>
    <p:sldMasterId id="2147483768" r:id="rId7"/>
    <p:sldMasterId id="2147483780" r:id="rId8"/>
    <p:sldMasterId id="2147483792" r:id="rId9"/>
  </p:sldMasterIdLst>
  <p:notesMasterIdLst>
    <p:notesMasterId r:id="rId29"/>
  </p:notesMasterIdLst>
  <p:sldIdLst>
    <p:sldId id="256" r:id="rId10"/>
    <p:sldId id="257" r:id="rId11"/>
    <p:sldId id="258" r:id="rId12"/>
    <p:sldId id="259" r:id="rId13"/>
    <p:sldId id="264" r:id="rId14"/>
    <p:sldId id="262" r:id="rId15"/>
    <p:sldId id="263" r:id="rId16"/>
    <p:sldId id="287" r:id="rId17"/>
    <p:sldId id="266" r:id="rId18"/>
    <p:sldId id="273" r:id="rId19"/>
    <p:sldId id="267" r:id="rId20"/>
    <p:sldId id="288" r:id="rId21"/>
    <p:sldId id="268" r:id="rId22"/>
    <p:sldId id="270" r:id="rId23"/>
    <p:sldId id="271" r:id="rId24"/>
    <p:sldId id="272" r:id="rId25"/>
    <p:sldId id="289" r:id="rId26"/>
    <p:sldId id="275" r:id="rId27"/>
    <p:sldId id="274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C53C"/>
    <a:srgbClr val="F82EA1"/>
    <a:srgbClr val="FDB7C3"/>
    <a:srgbClr val="66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90" autoAdjust="0"/>
  </p:normalViewPr>
  <p:slideViewPr>
    <p:cSldViewPr>
      <p:cViewPr varScale="1">
        <p:scale>
          <a:sx n="94" d="100"/>
          <a:sy n="94" d="100"/>
        </p:scale>
        <p:origin x="-36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A30F236-4465-4123-AE61-4B04F6DC655F}" type="datetimeFigureOut">
              <a:rPr lang="ru-RU"/>
              <a:pPr>
                <a:defRPr/>
              </a:pPr>
              <a:t>13.04.2014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36C017A-FAD2-4A03-AC46-7C944226474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177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5E67118-2DA5-44E7-87DD-EFB60F970EC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/>
          <p:nvPr/>
        </p:nvSpPr>
        <p:spPr>
          <a:xfrm>
            <a:off x="0" y="2438400"/>
            <a:ext cx="9144000" cy="457200"/>
          </a:xfrm>
          <a:prstGeom prst="rect">
            <a:avLst/>
          </a:prstGeom>
          <a:solidFill>
            <a:schemeClr val="accent1">
              <a:shade val="75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30"/>
          <p:cNvSpPr/>
          <p:nvPr/>
        </p:nvSpPr>
        <p:spPr>
          <a:xfrm>
            <a:off x="0" y="914400"/>
            <a:ext cx="9144000" cy="1524000"/>
          </a:xfrm>
          <a:prstGeom prst="rect">
            <a:avLst/>
          </a:prstGeom>
          <a:solidFill>
            <a:srgbClr val="000000">
              <a:alpha val="89800"/>
            </a:srgb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2476108"/>
            <a:ext cx="8305800" cy="381000"/>
          </a:xfrm>
        </p:spPr>
        <p:txBody>
          <a:bodyPr>
            <a:noAutofit/>
          </a:bodyPr>
          <a:lstStyle>
            <a:lvl1pPr marL="0" indent="0" algn="l">
              <a:buNone/>
              <a:defRPr sz="2000" spc="100" baseline="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066800"/>
            <a:ext cx="8305800" cy="1295400"/>
          </a:xfrm>
        </p:spPr>
        <p:txBody>
          <a:bodyPr anchor="ctr">
            <a:noAutofit/>
          </a:bodyPr>
          <a:lstStyle>
            <a:lvl1pPr algn="l">
              <a:defRPr sz="4800" cap="all" spc="-1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3969CF4-80BD-4EF9-8D03-ACE348183B3E}" type="datetimeFigureOut">
              <a:rPr lang="ru-RU"/>
              <a:pPr>
                <a:defRPr/>
              </a:pPr>
              <a:t>13.04.2014</a:t>
            </a:fld>
            <a:endParaRPr lang="ru-RU" dirty="0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CBDF8CD-24F2-4C55-94F2-B2EC4F6591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E6E4E-4064-4EB9-9E7D-A756D5F9B1F6}" type="datetimeFigureOut">
              <a:rPr lang="ru-RU"/>
              <a:pPr>
                <a:defRPr/>
              </a:pPr>
              <a:t>13.04.2014</a:t>
            </a:fld>
            <a:endParaRPr lang="ru-RU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DACD3-AA0A-4763-B6DC-3F22EC0A3C6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2B9EC-C387-4DBC-AD6D-53FFA12A9B47}" type="datetimeFigureOut">
              <a:rPr lang="ru-RU"/>
              <a:pPr>
                <a:defRPr/>
              </a:pPr>
              <a:t>13.04.2014</a:t>
            </a:fld>
            <a:endParaRPr lang="ru-RU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6D5B7-268A-42F4-B2C5-FAAFF67A48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>
          <a:xfrm>
            <a:off x="0" y="4743450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5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5093F-A6D7-4F00-AD15-9868A74C706D}" type="datetimeFigureOut">
              <a:rPr lang="ru-RU"/>
              <a:pPr>
                <a:defRPr/>
              </a:pPr>
              <a:t>13.04.2014</a:t>
            </a:fld>
            <a:endParaRPr lang="ru-RU" dirty="0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41D59-7BA8-4E5F-970B-AB175E94098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9DB1A-6622-418F-A1DC-43664B82A849}" type="datetimeFigureOut">
              <a:rPr lang="ru-RU"/>
              <a:pPr>
                <a:defRPr/>
              </a:pPr>
              <a:t>13.04.2014</a:t>
            </a:fld>
            <a:endParaRPr lang="ru-RU" dirty="0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43B3A-0D68-4992-8F14-E462334E3F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6" name="Straight Connector 17"/>
          <p:cNvCxnSpPr/>
          <p:nvPr/>
        </p:nvCxnSpPr>
        <p:spPr>
          <a:xfrm>
            <a:off x="-4763" y="1828800"/>
            <a:ext cx="9144001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E2113-3BF9-48B6-9508-7EE38CE86011}" type="datetimeFigureOut">
              <a:rPr lang="ru-RU"/>
              <a:pPr>
                <a:defRPr/>
              </a:pPr>
              <a:t>13.04.2014</a:t>
            </a:fld>
            <a:endParaRPr lang="ru-RU" dirty="0"/>
          </a:p>
        </p:txBody>
      </p:sp>
      <p:sp>
        <p:nvSpPr>
          <p:cNvPr id="8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9F203-E8F9-4BAD-B7E6-37F3193F53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99250-2392-454C-975F-7B769DFA14ED}" type="datetimeFigureOut">
              <a:rPr lang="ru-RU"/>
              <a:pPr>
                <a:defRPr/>
              </a:pPr>
              <a:t>13.04.2014</a:t>
            </a:fld>
            <a:endParaRPr lang="ru-RU" dirty="0"/>
          </a:p>
        </p:txBody>
      </p:sp>
      <p:sp>
        <p:nvSpPr>
          <p:cNvPr id="7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21D45-B6F7-4513-A392-0D54BFB960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42766-69F1-467B-A9C9-7195046972A3}" type="datetimeFigureOut">
              <a:rPr lang="ru-RU"/>
              <a:pPr>
                <a:defRPr/>
              </a:pPr>
              <a:t>13.04.2014</a:t>
            </a:fld>
            <a:endParaRPr lang="ru-RU" dirty="0"/>
          </a:p>
        </p:txBody>
      </p:sp>
      <p:sp>
        <p:nvSpPr>
          <p:cNvPr id="9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AFABF-DAA9-46E0-933E-2FD8A520886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D5551-EBF5-40A6-BB04-84494B63B2A1}" type="datetimeFigureOut">
              <a:rPr lang="ru-RU"/>
              <a:pPr>
                <a:defRPr/>
              </a:pPr>
              <a:t>13.04.2014</a:t>
            </a:fld>
            <a:endParaRPr lang="ru-RU" dirty="0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9A15B-A347-4B47-A78B-628C42F708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C5444-5C31-458A-A0A1-D6A00AB6723D}" type="datetimeFigureOut">
              <a:rPr lang="ru-RU"/>
              <a:pPr>
                <a:defRPr/>
              </a:pPr>
              <a:t>13.04.2014</a:t>
            </a:fld>
            <a:endParaRPr lang="ru-RU" dirty="0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45B62-0C61-407E-918F-2FAB260509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7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F4C1C-4E42-4023-A13A-EC9B206AE619}" type="datetimeFigureOut">
              <a:rPr lang="ru-RU"/>
              <a:pPr>
                <a:defRPr/>
              </a:pPr>
              <a:t>13.04.2014</a:t>
            </a:fld>
            <a:endParaRPr lang="ru-RU" dirty="0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84D14-8C71-48C9-A853-3912EA6940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926"/>
            <a:ext cx="82296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D21A6E3-5105-4A4E-80F7-FCA759F8C2C1}" type="datetimeFigureOut">
              <a:rPr lang="ru-RU"/>
              <a:pPr>
                <a:defRPr/>
              </a:pPr>
              <a:t>13.04.2014</a:t>
            </a:fld>
            <a:endParaRPr lang="ru-RU" dirty="0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5B63777-FF8D-40AB-A39C-A0FD972045F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7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CA487-CDC6-46CE-8D91-2556B790F0AE}" type="datetimeFigureOut">
              <a:rPr lang="ru-RU"/>
              <a:pPr>
                <a:defRPr/>
              </a:pPr>
              <a:t>13.04.2014</a:t>
            </a:fld>
            <a:endParaRPr lang="ru-RU" dirty="0"/>
          </a:p>
        </p:txBody>
      </p:sp>
      <p:sp>
        <p:nvSpPr>
          <p:cNvPr id="9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1314E-28AA-4B64-9CA1-25C5AA72CF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B7702-C036-492F-869C-3220E6A99B7F}" type="datetimeFigureOut">
              <a:rPr lang="ru-RU"/>
              <a:pPr>
                <a:defRPr/>
              </a:pPr>
              <a:t>13.04.2014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08C7D-EEF8-48DD-9A6A-C41A644E5EC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6A6FC-17B1-42EF-8A12-72FF30906DFF}" type="datetimeFigureOut">
              <a:rPr lang="ru-RU"/>
              <a:pPr>
                <a:defRPr/>
              </a:pPr>
              <a:t>13.04.2014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F3FB7-5B55-4A4D-83B2-A2B3CEB282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0E344-9E57-43DA-966F-B98E8955B881}" type="datetimeFigureOut">
              <a:rPr lang="ru-RU"/>
              <a:pPr>
                <a:defRPr/>
              </a:pPr>
              <a:t>13.04.2014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8C0AB-C0F3-4EA6-9125-2491591A44C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88EF2-313B-421C-9094-8BD8993891A5}" type="datetimeFigureOut">
              <a:rPr lang="ru-RU"/>
              <a:pPr>
                <a:defRPr/>
              </a:pPr>
              <a:t>13.04.2014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80973-44D6-4A90-BC1E-844C9BE3AA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pic>
        <p:nvPicPr>
          <p:cNvPr id="5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/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7E320-B60C-47D2-BBCB-CD2BDB76C9B5}" type="datetimeFigureOut">
              <a:rPr lang="ru-RU"/>
              <a:pPr>
                <a:defRPr/>
              </a:pPr>
              <a:t>13.04.2014</a:t>
            </a:fld>
            <a:endParaRPr lang="ru-RU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079B4-FF7A-415D-BD1E-54197BC2C1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C95DC-91A6-4041-9243-70F4E1AB0EEC}" type="datetimeFigureOut">
              <a:rPr lang="ru-RU"/>
              <a:pPr>
                <a:defRPr/>
              </a:pPr>
              <a:t>13.04.2014</a:t>
            </a:fld>
            <a:endParaRPr lang="ru-RU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5F6FA-2469-43CA-AD6E-B89583FF35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rcRect/>
          <a:stretch>
            <a:fillRect/>
          </a:stretch>
        </p:blipFill>
        <p:spPr bwMode="auto">
          <a:xfrm>
            <a:off x="0" y="1619250"/>
            <a:ext cx="9144000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6CCAD-300D-4890-BA31-5EE49B0BE945}" type="datetimeFigureOut">
              <a:rPr lang="ru-RU"/>
              <a:pPr>
                <a:defRPr/>
              </a:pPr>
              <a:t>13.04.2014</a:t>
            </a:fld>
            <a:endParaRPr lang="ru-RU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3604F-C200-473D-9483-B8EB00D173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D7AAD-F304-4313-B094-E3FB4A9544BD}" type="datetimeFigureOut">
              <a:rPr lang="ru-RU"/>
              <a:pPr>
                <a:defRPr/>
              </a:pPr>
              <a:t>13.04.2014</a:t>
            </a:fld>
            <a:endParaRPr lang="ru-RU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B4F9A-A718-48FA-8B62-E63FF5B5B5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D0BA9-A333-469A-B709-DDFC254A56B0}" type="datetimeFigureOut">
              <a:rPr lang="ru-RU"/>
              <a:pPr>
                <a:defRPr/>
              </a:pPr>
              <a:t>13.04.2014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9E389-5B31-491F-93DA-9D85E75213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5"/>
          <p:cNvSpPr/>
          <p:nvPr/>
        </p:nvSpPr>
        <p:spPr>
          <a:xfrm>
            <a:off x="0" y="4958864"/>
            <a:ext cx="9144000" cy="457200"/>
          </a:xfrm>
          <a:prstGeom prst="rect">
            <a:avLst/>
          </a:prstGeom>
          <a:solidFill>
            <a:schemeClr val="accent1">
              <a:shade val="75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26"/>
          <p:cNvSpPr/>
          <p:nvPr/>
        </p:nvSpPr>
        <p:spPr>
          <a:xfrm>
            <a:off x="0" y="3429000"/>
            <a:ext cx="9144000" cy="1527048"/>
          </a:xfrm>
          <a:prstGeom prst="rect">
            <a:avLst/>
          </a:prstGeom>
          <a:solidFill>
            <a:srgbClr val="000000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>
              <a:buNone/>
              <a:defRPr sz="4200" b="0" cap="all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457200"/>
          </a:xfrm>
        </p:spPr>
        <p:txBody>
          <a:bodyPr anchor="ctr"/>
          <a:lstStyle>
            <a:lvl1pPr>
              <a:buNone/>
              <a:defRPr sz="2000" spc="100" baseline="0">
                <a:solidFill>
                  <a:srgbClr val="FFFFFF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AD2B4-D1EC-4254-B9D6-DE253D31E7F3}" type="datetimeFigureOut">
              <a:rPr lang="ru-RU"/>
              <a:pPr>
                <a:defRPr/>
              </a:pPr>
              <a:t>13.04.2014</a:t>
            </a:fld>
            <a:endParaRPr lang="ru-RU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9EE2B-F2AF-4156-B274-25D3AB14FA5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762EF-477F-4065-A892-2CFB00F1A80E}" type="datetimeFigureOut">
              <a:rPr lang="ru-RU"/>
              <a:pPr>
                <a:defRPr/>
              </a:pPr>
              <a:t>13.04.2014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DB221-2C2C-4C1A-A832-8FFAD148882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9"/>
          <p:cNvSpPr/>
          <p:nvPr/>
        </p:nvSpPr>
        <p:spPr>
          <a:xfrm>
            <a:off x="1463675" y="1847850"/>
            <a:ext cx="3089275" cy="3089275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 rtlCol="0"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49571-294B-4374-881F-5EF43FD4FA39}" type="datetimeFigureOut">
              <a:rPr lang="ru-RU"/>
              <a:pPr>
                <a:defRPr/>
              </a:pPr>
              <a:t>13.04.2014</a:t>
            </a:fld>
            <a:endParaRPr lang="ru-RU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DFB24-092A-4053-9970-F90897C77EB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1789C-FA78-49F9-89AB-A776E72B794A}" type="datetimeFigureOut">
              <a:rPr lang="ru-RU"/>
              <a:pPr>
                <a:defRPr/>
              </a:pPr>
              <a:t>13.04.2014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6C78E-FB9D-4ABE-990C-87265A2FB7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6BF7A-3D6F-4C05-916F-13F9A06DE4B3}" type="datetimeFigureOut">
              <a:rPr lang="ru-RU"/>
              <a:pPr>
                <a:defRPr/>
              </a:pPr>
              <a:t>13.04.2014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04EDD-5835-4596-A2AD-E9F1488DB7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1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Прямоугольник 38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39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40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оугольник 41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Прямоугольник 55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64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Прямоугольник 65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Прямоугольник 66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0358362-100C-4643-B3B9-14AAD124E512}" type="datetimeFigureOut">
              <a:rPr lang="ru-RU"/>
              <a:pPr>
                <a:defRPr/>
              </a:pPr>
              <a:t>13.04.2014</a:t>
            </a:fld>
            <a:endParaRPr lang="ru-RU" dirty="0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C2B46C0-56E9-4B88-B23A-910A29EB4B7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8BA9F-1EBD-4A15-BDBE-AB27CE7E7108}" type="datetimeFigureOut">
              <a:rPr lang="ru-RU"/>
              <a:pPr>
                <a:defRPr/>
              </a:pPr>
              <a:t>13.04.2014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34A1E-0351-4315-AD46-080B523305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1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" name="Полилиния 1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олилиния 12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4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5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Полилиния 24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7" name="Полилиния 25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8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9" name="Прямоугольник 6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Прямоугольник 7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Прямоугольник 8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Прямоугольник 9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Прямоугольник 10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Прямоугольник 11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B395CC5-E915-44FC-9408-8BCB56DF3C90}" type="datetimeFigureOut">
              <a:rPr lang="ru-RU"/>
              <a:pPr>
                <a:defRPr/>
              </a:pPr>
              <a:t>13.04.2014</a:t>
            </a:fld>
            <a:endParaRPr lang="ru-RU" dirty="0"/>
          </a:p>
        </p:txBody>
      </p:sp>
      <p:sp>
        <p:nvSpPr>
          <p:cNvPr id="2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9C89A4C-6001-44FF-A435-88961344C6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65A5105-CCBA-4401-8CA8-AD923F0B7898}" type="datetimeFigureOut">
              <a:rPr lang="ru-RU"/>
              <a:pPr>
                <a:defRPr/>
              </a:pPr>
              <a:t>13.04.2014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471EF68-8FC0-4C69-AC3E-51F9FD55C7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24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Прямоугольник 15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рямоугольник 16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оугольник 17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Прямоугольник 18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9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Прямоугольник 20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Прямоугольник 21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Прямоугольник 28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29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B2A3DD9-16F8-4DEE-ACFA-114AAE3EAC0C}" type="datetimeFigureOut">
              <a:rPr lang="ru-RU"/>
              <a:pPr>
                <a:defRPr/>
              </a:pPr>
              <a:t>13.04.2014</a:t>
            </a:fld>
            <a:endParaRPr lang="ru-RU" dirty="0"/>
          </a:p>
        </p:txBody>
      </p:sp>
      <p:sp>
        <p:nvSpPr>
          <p:cNvPr id="1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15B264C-515E-4405-98AA-86642BC7B81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6FF85-6370-4A8E-997A-4161F7BDA115}" type="datetimeFigureOut">
              <a:rPr lang="ru-RU"/>
              <a:pPr>
                <a:defRPr/>
              </a:pPr>
              <a:t>13.04.2014</a:t>
            </a:fld>
            <a:endParaRPr lang="ru-RU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D28A2-68E1-4BC9-908E-CF6920EECC4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7C7D4-D2A9-4F8C-9FA4-8F9FC659798E}" type="datetimeFigureOut">
              <a:rPr lang="ru-RU"/>
              <a:pPr>
                <a:defRPr/>
              </a:pPr>
              <a:t>13.04.2014</a:t>
            </a:fld>
            <a:endParaRPr lang="ru-RU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F8701-AA8E-424B-A748-23C8B8C728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36B2810-98E5-4F34-BDA6-EFAF02CCA91C}" type="datetimeFigureOut">
              <a:rPr lang="ru-RU"/>
              <a:pPr>
                <a:defRPr/>
              </a:pPr>
              <a:t>13.04.2014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A9AD8C-AC47-43BA-AD85-8F7D9F4C33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C09F7-C3F2-4722-9912-7035EBC982FB}" type="datetimeFigureOut">
              <a:rPr lang="ru-RU"/>
              <a:pPr>
                <a:defRPr/>
              </a:pPr>
              <a:t>13.04.2014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5305B-A885-43CE-BF0C-C67C2C2ECA6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6" name="Прямая соединительная линия 8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Прямая соединительная линия 14"/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15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16"/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3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Прямая соединительная линия 10"/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1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2"/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17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Прямая соединительная линия 18"/>
            <p:cNvCxnSpPr/>
            <p:nvPr/>
          </p:nvCxnSpPr>
          <p:spPr>
            <a:xfrm rot="16200000">
              <a:off x="6663592" y="1300307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9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20"/>
            <p:cNvCxnSpPr/>
            <p:nvPr/>
          </p:nvCxnSpPr>
          <p:spPr>
            <a:xfrm rot="5400000" flipH="1">
              <a:off x="6744512" y="12993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02E0D9F-7D6F-4DB3-B8B0-4D5E89D58C90}" type="datetimeFigureOut">
              <a:rPr lang="ru-RU"/>
              <a:pPr>
                <a:defRPr/>
              </a:pPr>
              <a:t>13.04.2014</a:t>
            </a:fld>
            <a:endParaRPr lang="ru-RU" dirty="0"/>
          </a:p>
        </p:txBody>
      </p:sp>
      <p:sp>
        <p:nvSpPr>
          <p:cNvPr id="2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B982368-09BE-4117-95DC-DEDB199E3F8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E9B18-7B09-4A13-8023-266DBF3579C2}" type="datetimeFigureOut">
              <a:rPr lang="ru-RU"/>
              <a:pPr>
                <a:defRPr/>
              </a:pPr>
              <a:t>13.04.2014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62E31-AD24-453C-9A5D-16595836CA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CA067-ABE5-4FDF-91F5-947B373EB2AC}" type="datetimeFigureOut">
              <a:rPr lang="ru-RU"/>
              <a:pPr>
                <a:defRPr/>
              </a:pPr>
              <a:t>13.04.2014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38E65-BC7A-479A-890E-B51C065180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Freeform 7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E9CD-90CC-4D66-9F09-45244EA81724}" type="datetimeFigureOut">
              <a:rPr lang="ru-RU"/>
              <a:pPr>
                <a:defRPr/>
              </a:pPr>
              <a:t>13.04.2014</a:t>
            </a:fld>
            <a:endParaRPr lang="ru-RU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0EAC0-1948-4C65-A694-0BA7F706F0B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C81BD-6345-4BA1-8ACC-344B4E6A2AA7}" type="datetimeFigureOut">
              <a:rPr lang="ru-RU"/>
              <a:pPr>
                <a:defRPr/>
              </a:pPr>
              <a:t>13.04.2014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EEAAF-298D-4580-934D-4B49DB86237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B3562-4AF3-4D3A-B4E9-285219F7BF4A}" type="datetimeFigureOut">
              <a:rPr lang="ru-RU"/>
              <a:pPr>
                <a:defRPr/>
              </a:pPr>
              <a:t>13.04.2014</a:t>
            </a:fld>
            <a:endParaRPr lang="ru-RU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A051D-8B67-45BC-AB5F-CB9D038134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E85B8-A512-4DA8-AA63-233BB8A2ED39}" type="datetimeFigureOut">
              <a:rPr lang="ru-RU"/>
              <a:pPr>
                <a:defRPr/>
              </a:pPr>
              <a:t>13.04.2014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68904-1249-4BA6-9463-C8D8FE2AFF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3C8F2-B969-4040-8205-6C1E90CC7907}" type="datetimeFigureOut">
              <a:rPr lang="ru-RU"/>
              <a:pPr>
                <a:defRPr/>
              </a:pPr>
              <a:t>13.04.2014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3B205-0E3D-41D0-B3D4-35735BD353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838200"/>
          </a:xfrm>
          <a:solidFill>
            <a:schemeClr val="accent1">
              <a:alpha val="83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bIns="9144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2400" b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quarter" idx="2"/>
          </p:nvPr>
        </p:nvSpPr>
        <p:spPr>
          <a:xfrm>
            <a:off x="457200" y="2220558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20558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71600"/>
            <a:ext cx="4040188" cy="838200"/>
          </a:xfrm>
          <a:solidFill>
            <a:schemeClr val="accent2">
              <a:alpha val="83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bIns="9144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2400" b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0E014-30FF-4AE5-8C8B-E74E9E775753}" type="datetimeFigureOut">
              <a:rPr lang="ru-RU"/>
              <a:pPr>
                <a:defRPr/>
              </a:pPr>
              <a:t>13.04.2014</a:t>
            </a:fld>
            <a:endParaRPr lang="ru-RU" dirty="0"/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50C31-E49F-4751-A573-B75C94C53AD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F32FE-E369-4069-8DF7-502E7C0920F4}" type="datetimeFigureOut">
              <a:rPr lang="ru-RU"/>
              <a:pPr>
                <a:defRPr/>
              </a:pPr>
              <a:t>13.04.2014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EDEB9-DF35-41C8-B1D9-29C831441F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5AAFB-4DB3-4DC5-BFAA-82B220C3C95C}" type="datetimeFigureOut">
              <a:rPr lang="ru-RU"/>
              <a:pPr>
                <a:defRPr/>
              </a:pPr>
              <a:t>13.04.2014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4E320-BB40-4928-9ABE-9DEBFB1CCA3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ight Triangle 17"/>
          <p:cNvSpPr/>
          <p:nvPr/>
        </p:nvSpPr>
        <p:spPr>
          <a:xfrm rot="5400000">
            <a:off x="433388" y="-433388"/>
            <a:ext cx="6858000" cy="772477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82310-D976-4F2C-97D2-AD0CE1327A6B}" type="datetimeFigureOut">
              <a:rPr lang="ru-RU"/>
              <a:pPr>
                <a:defRPr/>
              </a:pPr>
              <a:t>13.04.2014</a:t>
            </a:fld>
            <a:endParaRPr lang="ru-RU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EED0563-5324-48D3-ADD4-A5796512F9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9A17B-056D-4DCF-A1FB-F973E0CD2328}" type="datetimeFigureOut">
              <a:rPr lang="ru-RU"/>
              <a:pPr>
                <a:defRPr/>
              </a:pPr>
              <a:t>13.04.2014</a:t>
            </a:fld>
            <a:endParaRPr lang="ru-RU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D7A53-2710-4575-892F-A3A06BED4C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737C1-4862-4367-BB35-1E6FF592A2F2}" type="datetimeFigureOut">
              <a:rPr lang="ru-RU"/>
              <a:pPr>
                <a:defRPr/>
              </a:pPr>
              <a:t>13.04.2014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CDE64-AE70-4760-86CD-FDE74BC68D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03826-F037-4E60-AF04-71874E18BDA5}" type="datetimeFigureOut">
              <a:rPr lang="ru-RU"/>
              <a:pPr>
                <a:defRPr/>
              </a:pPr>
              <a:t>13.04.2014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FF12B-0684-4813-9C69-1B068BB13D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>
          <a:xfrm>
            <a:off x="0" y="5292725"/>
            <a:ext cx="9144000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sp>
        <p:nvSpPr>
          <p:cNvPr id="5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sp>
        <p:nvSpPr>
          <p:cNvPr id="6" name="Freeform 8"/>
          <p:cNvSpPr/>
          <p:nvPr/>
        </p:nvSpPr>
        <p:spPr>
          <a:xfrm>
            <a:off x="0" y="5546725"/>
            <a:ext cx="9147175" cy="1312863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sp>
        <p:nvSpPr>
          <p:cNvPr id="7" name="Rectangle 9"/>
          <p:cNvSpPr/>
          <p:nvPr/>
        </p:nvSpPr>
        <p:spPr>
          <a:xfrm>
            <a:off x="0" y="5262563"/>
            <a:ext cx="9144000" cy="746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Freeform 10"/>
          <p:cNvSpPr/>
          <p:nvPr/>
        </p:nvSpPr>
        <p:spPr>
          <a:xfrm>
            <a:off x="0" y="5502275"/>
            <a:ext cx="9144000" cy="1271588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2BCEE-EFC4-479D-A99A-12805155DB67}" type="datetimeFigureOut">
              <a:rPr lang="ru-RU"/>
              <a:pPr>
                <a:defRPr/>
              </a:pPr>
              <a:t>13.04.2014</a:t>
            </a:fld>
            <a:endParaRPr lang="ru-RU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541978D0-A361-4562-8347-CD23E0F764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Freeform 7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Freeform 8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Freeform 9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A5E0B-CBF1-4E26-9E80-9862965DDFEA}" type="datetimeFigureOut">
              <a:rPr lang="ru-RU"/>
              <a:pPr>
                <a:defRPr/>
              </a:pPr>
              <a:t>13.04.2014</a:t>
            </a:fld>
            <a:endParaRPr lang="ru-R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B91BC-6C3E-4056-8142-31D49E6D5A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>
          <a:xfrm>
            <a:off x="0" y="5546725"/>
            <a:ext cx="9147175" cy="1312863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Freeform 7"/>
          <p:cNvSpPr/>
          <p:nvPr/>
        </p:nvSpPr>
        <p:spPr>
          <a:xfrm>
            <a:off x="0" y="5292725"/>
            <a:ext cx="9144000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5262563"/>
            <a:ext cx="9144000" cy="746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Freeform 10"/>
          <p:cNvSpPr/>
          <p:nvPr/>
        </p:nvSpPr>
        <p:spPr>
          <a:xfrm>
            <a:off x="0" y="5502275"/>
            <a:ext cx="9144000" cy="1271588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C5BC6-4266-4B70-A586-102E965314C3}" type="datetimeFigureOut">
              <a:rPr lang="ru-RU"/>
              <a:pPr>
                <a:defRPr/>
              </a:pPr>
              <a:t>13.04.2014</a:t>
            </a:fld>
            <a:endParaRPr lang="ru-RU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25C18-C24D-4E88-A172-E5F88ECE0F4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Freeform 9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Freeform 10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5DB10-1D59-4A94-A6F3-2DB9DF2FF466}" type="datetimeFigureOut">
              <a:rPr lang="ru-RU"/>
              <a:pPr>
                <a:defRPr/>
              </a:pPr>
              <a:t>13.04.2014</a:t>
            </a:fld>
            <a:endParaRPr lang="ru-RU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AFF2D-4A2B-4A42-87B9-8040625FA5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9A345-C869-4041-891F-D9220DD203BA}" type="datetimeFigureOut">
              <a:rPr lang="ru-RU"/>
              <a:pPr>
                <a:defRPr/>
              </a:pPr>
              <a:t>13.04.2014</a:t>
            </a:fld>
            <a:endParaRPr lang="ru-RU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5C4D9-479D-4868-B3C6-C682B3394F8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Freeform 11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Freeform 12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647E2-ED04-46F7-A770-70F495EC288A}" type="datetimeFigureOut">
              <a:rPr lang="ru-RU"/>
              <a:pPr>
                <a:defRPr/>
              </a:pPr>
              <a:t>13.04.2014</a:t>
            </a:fld>
            <a:endParaRPr lang="ru-RU" dirty="0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1CE51-1EB5-4971-9D4F-0599DAA312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/>
          <p:nvPr/>
        </p:nvSpPr>
        <p:spPr>
          <a:xfrm>
            <a:off x="0" y="5010150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Freeform 6"/>
          <p:cNvSpPr/>
          <p:nvPr/>
        </p:nvSpPr>
        <p:spPr>
          <a:xfrm>
            <a:off x="0" y="5730875"/>
            <a:ext cx="9147175" cy="1127125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Freeform 7"/>
          <p:cNvSpPr/>
          <p:nvPr/>
        </p:nvSpPr>
        <p:spPr>
          <a:xfrm>
            <a:off x="0" y="4973638"/>
            <a:ext cx="7675563" cy="928687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Freeform 8"/>
          <p:cNvSpPr/>
          <p:nvPr/>
        </p:nvSpPr>
        <p:spPr>
          <a:xfrm>
            <a:off x="-3175" y="5695950"/>
            <a:ext cx="9147175" cy="930275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A090E-2429-46E0-8FB1-C3AA7AC3A6FF}" type="datetimeFigureOut">
              <a:rPr lang="ru-RU"/>
              <a:pPr>
                <a:defRPr/>
              </a:pPr>
              <a:t>13.04.2014</a:t>
            </a:fld>
            <a:endParaRPr lang="ru-RU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D3BE1-F57C-4781-92E9-6650D89F85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"/>
          <p:cNvSpPr/>
          <p:nvPr/>
        </p:nvSpPr>
        <p:spPr>
          <a:xfrm>
            <a:off x="0" y="5730875"/>
            <a:ext cx="9147175" cy="1127125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Freeform 5"/>
          <p:cNvSpPr/>
          <p:nvPr/>
        </p:nvSpPr>
        <p:spPr>
          <a:xfrm>
            <a:off x="0" y="5381625"/>
            <a:ext cx="3286125" cy="1208088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Freeform 6"/>
          <p:cNvSpPr/>
          <p:nvPr/>
        </p:nvSpPr>
        <p:spPr>
          <a:xfrm>
            <a:off x="-3175" y="5695950"/>
            <a:ext cx="9147175" cy="930275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Freeform 7"/>
          <p:cNvSpPr/>
          <p:nvPr/>
        </p:nvSpPr>
        <p:spPr>
          <a:xfrm>
            <a:off x="0" y="5346700"/>
            <a:ext cx="3425825" cy="944563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76B21-A595-4F14-AC4E-5B0D5711F261}" type="datetimeFigureOut">
              <a:rPr lang="ru-RU"/>
              <a:pPr>
                <a:defRPr/>
              </a:pPr>
              <a:t>13.04.2014</a:t>
            </a:fld>
            <a:endParaRPr lang="ru-RU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2816F-24ED-4DFA-AF10-2CF773BD77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/>
          <p:nvPr/>
        </p:nvSpPr>
        <p:spPr>
          <a:xfrm>
            <a:off x="0" y="5010150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Freeform 8"/>
          <p:cNvSpPr/>
          <p:nvPr/>
        </p:nvSpPr>
        <p:spPr>
          <a:xfrm>
            <a:off x="0" y="5730875"/>
            <a:ext cx="9147175" cy="1127125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Freeform 9"/>
          <p:cNvSpPr/>
          <p:nvPr/>
        </p:nvSpPr>
        <p:spPr>
          <a:xfrm>
            <a:off x="0" y="4973638"/>
            <a:ext cx="7675563" cy="928687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Freeform 10"/>
          <p:cNvSpPr/>
          <p:nvPr/>
        </p:nvSpPr>
        <p:spPr>
          <a:xfrm>
            <a:off x="-3175" y="5695950"/>
            <a:ext cx="9147175" cy="930275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B4B11-35AA-4492-989A-58E6173F1E1A}" type="datetimeFigureOut">
              <a:rPr lang="ru-RU"/>
              <a:pPr>
                <a:defRPr/>
              </a:pPr>
              <a:t>13.04.2014</a:t>
            </a:fld>
            <a:endParaRPr lang="ru-RU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D0CFA-1E44-4D81-870B-F4F6090AEE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Freeform 9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Freeform 10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0D2BC-E98D-413D-8A7E-3807ACD7E01A}" type="datetimeFigureOut">
              <a:rPr lang="ru-RU"/>
              <a:pPr>
                <a:defRPr/>
              </a:pPr>
              <a:t>13.04.2014</a:t>
            </a:fld>
            <a:endParaRPr lang="ru-RU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18566-E028-42AB-AFDB-377217BAC6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Freeform 7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Freeform 8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Freeform 9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49BA3-29DC-4E37-B068-192673AF24BF}" type="datetimeFigureOut">
              <a:rPr lang="ru-RU"/>
              <a:pPr>
                <a:defRPr/>
              </a:pPr>
              <a:t>13.04.2014</a:t>
            </a:fld>
            <a:endParaRPr lang="ru-R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5A670-7FAC-4264-B61A-6845D32F352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Freeform 7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Freeform 8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Freeform 9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AE238-555C-4D19-A591-B784D3622296}" type="datetimeFigureOut">
              <a:rPr lang="ru-RU"/>
              <a:pPr>
                <a:defRPr/>
              </a:pPr>
              <a:t>13.04.2014</a:t>
            </a:fld>
            <a:endParaRPr lang="ru-R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781D5-8D81-43AD-A7C3-987F51371A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828800" y="3159125"/>
            <a:ext cx="457200" cy="1035050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32EB7-9750-4325-8D84-28C3FE3C1854}" type="datetimeFigureOut">
              <a:rPr lang="ru-RU"/>
              <a:pPr>
                <a:defRPr/>
              </a:pPr>
              <a:t>13.04.2014</a:t>
            </a:fld>
            <a:endParaRPr lang="ru-RU" dirty="0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26142-EB1E-4B3C-8025-246CBB1468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C676A-F157-41FB-8477-9D59FF98E1AD}" type="datetimeFigureOut">
              <a:rPr lang="ru-RU"/>
              <a:pPr>
                <a:defRPr/>
              </a:pPr>
              <a:t>13.04.2014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D3587-A739-44DE-9A6E-402FFF6B1E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4267200" y="4075113"/>
            <a:ext cx="4572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34189-0F55-4E6B-8894-32B7A43CE7E5}" type="datetimeFigureOut">
              <a:rPr lang="ru-RU"/>
              <a:pPr>
                <a:defRPr/>
              </a:pPr>
              <a:t>13.04.2014</a:t>
            </a:fld>
            <a:endParaRPr lang="ru-RU" dirty="0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D73C5-D6A3-438C-BF37-9EFFFAE068C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70591-8C70-4882-B274-B8FC20BB6360}" type="datetimeFigureOut">
              <a:rPr lang="ru-RU"/>
              <a:pPr>
                <a:defRPr/>
              </a:pPr>
              <a:t>13.04.2014</a:t>
            </a:fld>
            <a:endParaRPr lang="ru-RU" dirty="0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04381-6B66-4C7B-AF69-E867F233E1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F3775-50BF-42C4-B578-AB6DA3D69301}" type="datetimeFigureOut">
              <a:rPr lang="ru-RU"/>
              <a:pPr>
                <a:defRPr/>
              </a:pPr>
              <a:t>13.04.2014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FF29E-2733-406D-9E56-67269E7AB7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"/>
          <p:cNvSpPr txBox="1"/>
          <p:nvPr/>
        </p:nvSpPr>
        <p:spPr>
          <a:xfrm>
            <a:off x="1057275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TextBox 17"/>
          <p:cNvSpPr txBox="1"/>
          <p:nvPr/>
        </p:nvSpPr>
        <p:spPr>
          <a:xfrm>
            <a:off x="4779963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6A7F3-34F4-45D2-B0C8-4A202859819A}" type="datetimeFigureOut">
              <a:rPr lang="ru-RU"/>
              <a:pPr>
                <a:defRPr/>
              </a:pPr>
              <a:t>13.04.2014</a:t>
            </a:fld>
            <a:endParaRPr lang="ru-RU" dirty="0"/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9B955-501B-40CE-95E4-2D55819EB7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6A185-0CCD-4C11-A992-5E6005D2AA42}" type="datetimeFigureOut">
              <a:rPr lang="ru-RU"/>
              <a:pPr>
                <a:defRPr/>
              </a:pPr>
              <a:t>13.04.2014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D63E3-BFED-407D-A83D-68ED21E737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C7E60-5039-4416-B255-E23EABDD54BB}" type="datetimeFigureOut">
              <a:rPr lang="ru-RU"/>
              <a:pPr>
                <a:defRPr/>
              </a:pPr>
              <a:t>13.04.2014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1F75D-26F0-48E9-B24C-4419B82D71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5329238" y="1774825"/>
            <a:ext cx="4572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95BF9-CC19-4959-B757-4BAD2A94D073}" type="datetimeFigureOut">
              <a:rPr lang="ru-RU"/>
              <a:pPr>
                <a:defRPr/>
              </a:pPr>
              <a:t>13.04.2014</a:t>
            </a:fld>
            <a:endParaRPr lang="ru-RU" dirty="0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F89B6-FFA6-4E83-841D-8F3C293905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2435225" y="3332163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5BF69-F8DE-454C-AD11-B1F6F03ED47C}" type="datetimeFigureOut">
              <a:rPr lang="ru-RU"/>
              <a:pPr>
                <a:defRPr/>
              </a:pPr>
              <a:t>13.04.2014</a:t>
            </a:fld>
            <a:endParaRPr lang="ru-RU" dirty="0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4D05C-19C9-43CF-92CC-75D633E2A8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34572-183B-4484-AA68-405D59F5F81D}" type="datetimeFigureOut">
              <a:rPr lang="ru-RU"/>
              <a:pPr>
                <a:defRPr/>
              </a:pPr>
              <a:t>13.04.2014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2EE81-D5C7-4DE0-937E-0B8DB8DFDD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B1CC5-22D8-4B0B-85ED-9DF08C3C44FE}" type="datetimeFigureOut">
              <a:rPr lang="ru-RU"/>
              <a:pPr>
                <a:defRPr/>
              </a:pPr>
              <a:t>13.04.2014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C94D6-B6FE-459D-AF07-34D7198AA0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Freeform 7"/>
          <p:cNvSpPr>
            <a:spLocks noChangeAspect="1" noEditPoints="1"/>
          </p:cNvSpPr>
          <p:nvPr/>
        </p:nvSpPr>
        <p:spPr bwMode="auto">
          <a:xfrm>
            <a:off x="838200" y="1762125"/>
            <a:ext cx="2522538" cy="5095875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Freeform 7"/>
          <p:cNvSpPr>
            <a:spLocks noChangeAspect="1" noEditPoints="1"/>
          </p:cNvSpPr>
          <p:nvPr/>
        </p:nvSpPr>
        <p:spPr bwMode="auto">
          <a:xfrm>
            <a:off x="838200" y="1762125"/>
            <a:ext cx="2522538" cy="5095875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Freeform 7"/>
          <p:cNvSpPr>
            <a:spLocks noChangeAspect="1" noEditPoints="1"/>
          </p:cNvSpPr>
          <p:nvPr/>
        </p:nvSpPr>
        <p:spPr bwMode="auto">
          <a:xfrm>
            <a:off x="838200" y="1762125"/>
            <a:ext cx="2522538" cy="5095875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/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7210C140-179B-4061-99F8-6A100205FC44}" type="datetimeFigureOut">
              <a:rPr lang="ru-RU"/>
              <a:pPr>
                <a:defRPr/>
              </a:pPr>
              <a:t>13.04.2014</a:t>
            </a:fld>
            <a:endParaRPr lang="ru-R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0658F-5045-4C4D-9090-3F47D0EF61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 noChangeAspect="1" noEditPoints="1"/>
          </p:cNvSpPr>
          <p:nvPr/>
        </p:nvSpPr>
        <p:spPr bwMode="auto">
          <a:xfrm>
            <a:off x="5489575" y="0"/>
            <a:ext cx="3394075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60BD5-8C88-4F11-B261-D988DB122649}" type="datetimeFigureOut">
              <a:rPr lang="ru-RU"/>
              <a:pPr>
                <a:defRPr/>
              </a:pPr>
              <a:t>13.04.2014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213E9-4A94-4155-A2DA-92ECC2EB6C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2590800" cy="685800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Oval 16"/>
          <p:cNvSpPr/>
          <p:nvPr/>
        </p:nvSpPr>
        <p:spPr>
          <a:xfrm>
            <a:off x="1563892" y="4337173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17"/>
          <p:cNvSpPr/>
          <p:nvPr/>
        </p:nvSpPr>
        <p:spPr>
          <a:xfrm>
            <a:off x="0" y="381000"/>
            <a:ext cx="2133600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18"/>
          <p:cNvSpPr/>
          <p:nvPr/>
        </p:nvSpPr>
        <p:spPr>
          <a:xfrm>
            <a:off x="1447800" y="0"/>
            <a:ext cx="1175303" cy="633656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Oval 19"/>
          <p:cNvSpPr/>
          <p:nvPr/>
        </p:nvSpPr>
        <p:spPr>
          <a:xfrm>
            <a:off x="59403" y="0"/>
            <a:ext cx="2302797" cy="2378511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10" name="Oval 20"/>
          <p:cNvSpPr/>
          <p:nvPr/>
        </p:nvSpPr>
        <p:spPr>
          <a:xfrm>
            <a:off x="0" y="3276600"/>
            <a:ext cx="891076" cy="886968"/>
          </a:xfrm>
          <a:prstGeom prst="ellipse">
            <a:avLst/>
          </a:prstGeom>
          <a:solidFill>
            <a:schemeClr val="tx2"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Oval 21"/>
          <p:cNvSpPr/>
          <p:nvPr/>
        </p:nvSpPr>
        <p:spPr>
          <a:xfrm>
            <a:off x="793097" y="1721630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Oval 22"/>
          <p:cNvSpPr/>
          <p:nvPr/>
        </p:nvSpPr>
        <p:spPr>
          <a:xfrm>
            <a:off x="609600" y="4038600"/>
            <a:ext cx="1554480" cy="1554480"/>
          </a:xfrm>
          <a:prstGeom prst="ellipse">
            <a:avLst/>
          </a:prstGeom>
          <a:solidFill>
            <a:schemeClr val="tx2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13" name="Oval 25"/>
          <p:cNvSpPr/>
          <p:nvPr/>
        </p:nvSpPr>
        <p:spPr>
          <a:xfrm>
            <a:off x="152400" y="2362200"/>
            <a:ext cx="457200" cy="45720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23"/>
          <p:cNvSpPr/>
          <p:nvPr/>
        </p:nvSpPr>
        <p:spPr>
          <a:xfrm>
            <a:off x="1752600" y="381000"/>
            <a:ext cx="457200" cy="457200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24"/>
          <p:cNvSpPr/>
          <p:nvPr/>
        </p:nvSpPr>
        <p:spPr>
          <a:xfrm>
            <a:off x="579120" y="2514600"/>
            <a:ext cx="2011680" cy="2011680"/>
          </a:xfrm>
          <a:prstGeom prst="ellipse">
            <a:avLst/>
          </a:prstGeom>
          <a:solidFill>
            <a:schemeClr val="bg2"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29"/>
          <p:cNvSpPr/>
          <p:nvPr/>
        </p:nvSpPr>
        <p:spPr>
          <a:xfrm>
            <a:off x="0" y="5715000"/>
            <a:ext cx="1600200" cy="1143000"/>
          </a:xfrm>
          <a:prstGeom prst="rect">
            <a:avLst/>
          </a:prstGeom>
          <a:solidFill>
            <a:schemeClr val="accent1">
              <a:shade val="75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6"/>
          <p:cNvSpPr/>
          <p:nvPr/>
        </p:nvSpPr>
        <p:spPr>
          <a:xfrm>
            <a:off x="1323393" y="5875179"/>
            <a:ext cx="731520" cy="73152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7"/>
          <p:cNvSpPr/>
          <p:nvPr/>
        </p:nvSpPr>
        <p:spPr>
          <a:xfrm>
            <a:off x="30970" y="5212570"/>
            <a:ext cx="1645430" cy="164543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2743200" y="228600"/>
            <a:ext cx="6248400" cy="586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01752" y="1600200"/>
            <a:ext cx="2057400" cy="3733800"/>
          </a:xfrm>
        </p:spPr>
        <p:txBody>
          <a:bodyPr/>
          <a:lstStyle>
            <a:lvl1pPr marL="0" indent="0">
              <a:lnSpc>
                <a:spcPts val="2400"/>
              </a:lnSpc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301752" y="384048"/>
            <a:ext cx="2057400" cy="1143000"/>
          </a:xfrm>
        </p:spPr>
        <p:txBody>
          <a:bodyPr lIns="91440" tIns="91440"/>
          <a:lstStyle>
            <a:lvl1pPr algn="l">
              <a:buNone/>
              <a:defRPr sz="1800" b="1" spc="-50" baseline="0">
                <a:solidFill>
                  <a:srgbClr val="FFFFFF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60345-FCA6-474A-AD3F-3CDA7631EC88}" type="datetimeFigureOut">
              <a:rPr lang="ru-RU"/>
              <a:pPr>
                <a:defRPr/>
              </a:pPr>
              <a:t>13.04.2014</a:t>
            </a:fld>
            <a:endParaRPr lang="ru-RU" dirty="0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00" y="6357938"/>
            <a:ext cx="3429000" cy="3825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5575" y="6318250"/>
            <a:ext cx="1189038" cy="457200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8C26752-6B9E-4863-9591-1FB97A6BB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Freeform 7"/>
          <p:cNvSpPr>
            <a:spLocks noChangeAspect="1" noEditPoints="1"/>
          </p:cNvSpPr>
          <p:nvPr/>
        </p:nvSpPr>
        <p:spPr bwMode="auto">
          <a:xfrm>
            <a:off x="34925" y="136525"/>
            <a:ext cx="3325813" cy="6721475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/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7E88FE9-4911-4410-9779-9C157EBB7020}" type="datetimeFigureOut">
              <a:rPr lang="ru-RU"/>
              <a:pPr>
                <a:defRPr/>
              </a:pPr>
              <a:t>13.04.2014</a:t>
            </a:fld>
            <a:endParaRPr lang="ru-RU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9AC0C-F9B4-4284-B71A-5DD1D20DC2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D3EED-C40F-4435-A382-3E0C707D5D56}" type="datetimeFigureOut">
              <a:rPr lang="ru-RU"/>
              <a:pPr>
                <a:defRPr/>
              </a:pPr>
              <a:t>13.04.2014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F9893-5A34-45DC-96B3-7F1F1C20D9E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/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/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4622E-58F8-4F1C-8501-5710A94C3B69}" type="datetimeFigureOut">
              <a:rPr lang="ru-RU"/>
              <a:pPr>
                <a:defRPr/>
              </a:pPr>
              <a:t>13.04.2014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517E0-1A67-45EA-881D-C4D54C35A8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2F980-59A7-4151-8A1C-9481CE84F09F}" type="datetimeFigureOut">
              <a:rPr lang="ru-RU"/>
              <a:pPr>
                <a:defRPr/>
              </a:pPr>
              <a:t>13.04.2014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DA156-70ED-449E-B241-C434DD00F9D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250ED-C169-40CD-8E16-25147142BD14}" type="datetimeFigureOut">
              <a:rPr lang="ru-RU"/>
              <a:pPr>
                <a:defRPr/>
              </a:pPr>
              <a:t>13.04.2014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981F0-55E7-4B60-8ECA-A3B5C4A560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/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542BD25F-88DF-407B-A1D6-AD0D27A1D5FE}" type="datetimeFigureOut">
              <a:rPr lang="ru-RU"/>
              <a:pPr>
                <a:defRPr/>
              </a:pPr>
              <a:t>13.04.2014</a:t>
            </a:fld>
            <a:endParaRPr lang="ru-RU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796B9-F6FF-45E4-82CA-93D61AC606F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7BECF83-DDD9-4361-B9F5-2E1E33EE554A}" type="datetimeFigureOut">
              <a:rPr lang="ru-RU"/>
              <a:pPr>
                <a:defRPr/>
              </a:pPr>
              <a:t>13.04.2014</a:t>
            </a:fld>
            <a:endParaRPr lang="ru-RU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78350-B77E-408C-865A-C7E8743E4D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B0DDB-19F7-4DD2-AF39-6E7C67990D50}" type="datetimeFigureOut">
              <a:rPr lang="ru-RU"/>
              <a:pPr>
                <a:defRPr/>
              </a:pPr>
              <a:t>13.04.2014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828BC-68DA-4085-9716-67F7C192626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6403F-DE9F-438E-A2ED-14D97D420CD9}" type="datetimeFigureOut">
              <a:rPr lang="ru-RU"/>
              <a:pPr>
                <a:defRPr/>
              </a:pPr>
              <a:t>13.04.2014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2B913-D855-4D0E-9C98-F1AB15A7FE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3C97B-1318-49AC-B1B3-73EC76B67D5E}" type="datetimeFigureOut">
              <a:rPr lang="ru-RU"/>
              <a:pPr>
                <a:defRPr/>
              </a:pPr>
              <a:t>13.04.2014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1CC5C-CDF3-47E4-A877-0B03720B27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4"/>
          <p:cNvSpPr/>
          <p:nvPr/>
        </p:nvSpPr>
        <p:spPr>
          <a:xfrm>
            <a:off x="0" y="0"/>
            <a:ext cx="2590800" cy="685800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Oval 25"/>
          <p:cNvSpPr/>
          <p:nvPr/>
        </p:nvSpPr>
        <p:spPr>
          <a:xfrm>
            <a:off x="1563892" y="4337173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26"/>
          <p:cNvSpPr/>
          <p:nvPr/>
        </p:nvSpPr>
        <p:spPr>
          <a:xfrm>
            <a:off x="0" y="381000"/>
            <a:ext cx="2133600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27"/>
          <p:cNvSpPr/>
          <p:nvPr/>
        </p:nvSpPr>
        <p:spPr>
          <a:xfrm>
            <a:off x="1447800" y="0"/>
            <a:ext cx="1175303" cy="633656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Oval 28"/>
          <p:cNvSpPr/>
          <p:nvPr/>
        </p:nvSpPr>
        <p:spPr>
          <a:xfrm>
            <a:off x="59403" y="0"/>
            <a:ext cx="2302797" cy="2378511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10" name="Oval 29"/>
          <p:cNvSpPr/>
          <p:nvPr/>
        </p:nvSpPr>
        <p:spPr>
          <a:xfrm>
            <a:off x="0" y="3276600"/>
            <a:ext cx="891076" cy="886968"/>
          </a:xfrm>
          <a:prstGeom prst="ellipse">
            <a:avLst/>
          </a:prstGeom>
          <a:solidFill>
            <a:schemeClr val="tx2"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Oval 30"/>
          <p:cNvSpPr/>
          <p:nvPr/>
        </p:nvSpPr>
        <p:spPr>
          <a:xfrm>
            <a:off x="793097" y="1721630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Oval 31"/>
          <p:cNvSpPr/>
          <p:nvPr/>
        </p:nvSpPr>
        <p:spPr>
          <a:xfrm>
            <a:off x="609600" y="4038600"/>
            <a:ext cx="1554480" cy="1554480"/>
          </a:xfrm>
          <a:prstGeom prst="ellipse">
            <a:avLst/>
          </a:prstGeom>
          <a:solidFill>
            <a:schemeClr val="tx2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13" name="Oval 33"/>
          <p:cNvSpPr/>
          <p:nvPr/>
        </p:nvSpPr>
        <p:spPr>
          <a:xfrm>
            <a:off x="1752600" y="381000"/>
            <a:ext cx="457200" cy="457200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34"/>
          <p:cNvSpPr/>
          <p:nvPr/>
        </p:nvSpPr>
        <p:spPr>
          <a:xfrm>
            <a:off x="579120" y="2514600"/>
            <a:ext cx="2011680" cy="2011680"/>
          </a:xfrm>
          <a:prstGeom prst="ellipse">
            <a:avLst/>
          </a:prstGeom>
          <a:solidFill>
            <a:schemeClr val="bg2"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35"/>
          <p:cNvSpPr/>
          <p:nvPr/>
        </p:nvSpPr>
        <p:spPr>
          <a:xfrm>
            <a:off x="0" y="5715000"/>
            <a:ext cx="1600200" cy="1143000"/>
          </a:xfrm>
          <a:prstGeom prst="rect">
            <a:avLst/>
          </a:prstGeom>
          <a:solidFill>
            <a:schemeClr val="accent1">
              <a:shade val="75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36"/>
          <p:cNvSpPr/>
          <p:nvPr/>
        </p:nvSpPr>
        <p:spPr>
          <a:xfrm>
            <a:off x="1323393" y="5875179"/>
            <a:ext cx="731520" cy="73152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37"/>
          <p:cNvSpPr/>
          <p:nvPr/>
        </p:nvSpPr>
        <p:spPr>
          <a:xfrm>
            <a:off x="30970" y="5212570"/>
            <a:ext cx="1645430" cy="164543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0"/>
          <p:cNvSpPr/>
          <p:nvPr/>
        </p:nvSpPr>
        <p:spPr>
          <a:xfrm>
            <a:off x="152400" y="2362200"/>
            <a:ext cx="457200" cy="45720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2057400" cy="1143000"/>
          </a:xfrm>
        </p:spPr>
        <p:txBody>
          <a:bodyPr lIns="91440" tIns="91440"/>
          <a:lstStyle>
            <a:lvl1pPr algn="l">
              <a:buNone/>
              <a:defRPr sz="1800" b="1" spc="-50" baseline="0">
                <a:solidFill>
                  <a:srgbClr val="FFFFFF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90800" y="0"/>
            <a:ext cx="6553200" cy="5943600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600200"/>
            <a:ext cx="2057400" cy="4267200"/>
          </a:xfrm>
        </p:spPr>
        <p:txBody>
          <a:bodyPr/>
          <a:lstStyle>
            <a:lvl1pPr marL="0" indent="0">
              <a:lnSpc>
                <a:spcPts val="2400"/>
              </a:lnSpc>
              <a:spcAft>
                <a:spcPts val="1000"/>
              </a:spcAft>
              <a:buFontTx/>
              <a:buNone/>
              <a:defRPr sz="1600" b="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63E24-79E6-4214-AF5F-D56F892C17C5}" type="datetimeFigureOut">
              <a:rPr lang="ru-RU"/>
              <a:pPr>
                <a:defRPr/>
              </a:pPr>
              <a:t>13.04.2014</a:t>
            </a:fld>
            <a:endParaRPr lang="ru-RU" dirty="0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5575" y="6318250"/>
            <a:ext cx="1189038" cy="457200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A74458E-C484-4A94-9FDC-3A0010E5BC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BCABE-9DE4-42E7-9EB8-F2634388C419}" type="datetimeFigureOut">
              <a:rPr lang="ru-RU"/>
              <a:pPr>
                <a:defRPr/>
              </a:pPr>
              <a:t>13.04.2014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57D40-FA4F-4267-BFC4-DD79839BB5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5F5CB-8485-497B-8BD8-431C9F602FD7}" type="datetimeFigureOut">
              <a:rPr lang="ru-RU"/>
              <a:pPr>
                <a:defRPr/>
              </a:pPr>
              <a:t>13.04.2014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86088-6225-4836-8E0A-3C51AFD94DD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E3088-107F-4821-9EB5-24649CC1FD67}" type="datetimeFigureOut">
              <a:rPr lang="ru-RU"/>
              <a:pPr>
                <a:defRPr/>
              </a:pPr>
              <a:t>13.04.2014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F3D4F-1FB4-48E8-9EFD-C2B9C9E8E9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6065C-4F84-4E52-B144-77160DC0B8C6}" type="datetimeFigureOut">
              <a:rPr lang="ru-RU"/>
              <a:pPr>
                <a:defRPr/>
              </a:pPr>
              <a:t>13.04.2014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6451E-CAE7-40C7-897B-54FA2CAE4DF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753F7-3B50-47AF-A1E8-F5CE98384C34}" type="datetimeFigureOut">
              <a:rPr lang="ru-RU"/>
              <a:pPr>
                <a:defRPr/>
              </a:pPr>
              <a:t>13.04.2014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79113-B5D0-47F2-8D47-FA56442E30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8FEAC-2009-4939-8126-E40BBB749066}" type="datetimeFigureOut">
              <a:rPr lang="ru-RU"/>
              <a:pPr>
                <a:defRPr/>
              </a:pPr>
              <a:t>13.04.2014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DDD2B-8F58-4346-9608-6761950A03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89BC5-A722-4A27-9FEE-80223FCC1269}" type="datetimeFigureOut">
              <a:rPr lang="ru-RU"/>
              <a:pPr>
                <a:defRPr/>
              </a:pPr>
              <a:t>13.04.2014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BE8ED-8903-4C31-A2B7-EBE95F9456C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87EE3-D86D-4967-8DC8-E2EE5E3529AE}" type="datetimeFigureOut">
              <a:rPr lang="ru-RU"/>
              <a:pPr>
                <a:defRPr/>
              </a:pPr>
              <a:t>13.04.2014</a:t>
            </a:fld>
            <a:endParaRPr lang="ru-RU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1FA38-05B5-4B64-9DCB-9BA523B8DA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53D6D-CBC4-4A10-AC6C-598F591290C6}" type="datetimeFigureOut">
              <a:rPr lang="ru-RU"/>
              <a:pPr>
                <a:defRPr/>
              </a:pPr>
              <a:t>13.04.2014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B4BA3-04C6-474C-9A65-0E02D154AB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A1D8E-CC25-4A03-8372-E96913C00BFC}" type="datetimeFigureOut">
              <a:rPr lang="ru-RU"/>
              <a:pPr>
                <a:defRPr/>
              </a:pPr>
              <a:t>13.04.2014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98079-8AA2-45A7-8CAB-E412947C38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9.wmf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14400" y="2292526"/>
            <a:ext cx="2743200" cy="2127074"/>
          </a:xfrm>
          <a:prstGeom prst="rect">
            <a:avLst/>
          </a:prstGeom>
          <a:solidFill>
            <a:schemeClr val="accent1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977827" y="5072066"/>
            <a:ext cx="1758141" cy="1739481"/>
          </a:xfrm>
          <a:prstGeom prst="ellipse">
            <a:avLst/>
          </a:prstGeom>
          <a:solidFill>
            <a:schemeClr val="accent1">
              <a:tint val="90000"/>
              <a:shade val="45000"/>
              <a:satMod val="200000"/>
              <a:alpha val="13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257800" y="0"/>
            <a:ext cx="3886200" cy="3048000"/>
          </a:xfrm>
          <a:prstGeom prst="rect">
            <a:avLst/>
          </a:prstGeom>
          <a:solidFill>
            <a:schemeClr val="accent1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4114800"/>
            <a:ext cx="2362200" cy="2463018"/>
          </a:xfrm>
          <a:prstGeom prst="rect">
            <a:avLst/>
          </a:prstGeom>
          <a:solidFill>
            <a:schemeClr val="bg2">
              <a:tint val="60000"/>
              <a:alpha val="7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178687" y="2389810"/>
            <a:ext cx="2174118" cy="2174118"/>
          </a:xfrm>
          <a:prstGeom prst="ellipse">
            <a:avLst/>
          </a:prstGeom>
          <a:solidFill>
            <a:schemeClr val="accent1">
              <a:tint val="75000"/>
              <a:shade val="50000"/>
              <a:satMod val="200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384588" y="5842728"/>
            <a:ext cx="1011260" cy="101126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6322493" y="1427132"/>
            <a:ext cx="2047390" cy="2047390"/>
          </a:xfrm>
          <a:prstGeom prst="ellipse">
            <a:avLst/>
          </a:prstGeom>
          <a:solidFill>
            <a:srgbClr val="C1E8E4">
              <a:alpha val="10980"/>
            </a:srgb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114300" y="4803322"/>
            <a:ext cx="1959428" cy="1959428"/>
          </a:xfrm>
          <a:prstGeom prst="ellipse">
            <a:avLst/>
          </a:prstGeom>
          <a:solidFill>
            <a:srgbClr val="C1E8E4">
              <a:alpha val="12157"/>
            </a:srgb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2021092" y="4578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4172385" y="4626825"/>
            <a:ext cx="1515880" cy="1394583"/>
          </a:xfrm>
          <a:prstGeom prst="ellipse">
            <a:avLst/>
          </a:prstGeom>
          <a:solidFill>
            <a:schemeClr val="accent1">
              <a:tint val="100000"/>
              <a:satMod val="275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906" y="361813"/>
            <a:ext cx="2512694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295400" y="0"/>
            <a:ext cx="1524000" cy="609600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59403" y="212289"/>
            <a:ext cx="2022300" cy="2022300"/>
          </a:xfrm>
          <a:prstGeom prst="ellipse">
            <a:avLst/>
          </a:prstGeom>
          <a:solidFill>
            <a:schemeClr val="accent1">
              <a:tint val="100000"/>
              <a:satMod val="275000"/>
              <a:alpha val="15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76200" y="3962400"/>
            <a:ext cx="891076" cy="886968"/>
          </a:xfrm>
          <a:prstGeom prst="ellipse">
            <a:avLst/>
          </a:prstGeom>
          <a:solidFill>
            <a:schemeClr val="accent1">
              <a:tint val="75000"/>
              <a:satMod val="20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2121357" y="1507438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3369253" y="466436"/>
            <a:ext cx="1595105" cy="1595105"/>
          </a:xfrm>
          <a:prstGeom prst="ellipse">
            <a:avLst/>
          </a:prstGeom>
          <a:solidFill>
            <a:schemeClr val="accent1">
              <a:tint val="100000"/>
              <a:satMod val="275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189756" y="2967572"/>
            <a:ext cx="3234945" cy="3234944"/>
          </a:xfrm>
          <a:prstGeom prst="ellipse">
            <a:avLst/>
          </a:prstGeom>
          <a:solidFill>
            <a:schemeClr val="accent1">
              <a:tint val="100000"/>
              <a:satMod val="18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5562600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6951220" y="4665220"/>
            <a:ext cx="2192780" cy="2192780"/>
          </a:xfrm>
          <a:prstGeom prst="ellipse">
            <a:avLst/>
          </a:prstGeom>
          <a:solidFill>
            <a:schemeClr val="accent1">
              <a:tint val="75000"/>
              <a:shade val="50000"/>
              <a:satMod val="200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1600200" y="3705807"/>
            <a:ext cx="1195876" cy="1198294"/>
          </a:xfrm>
          <a:prstGeom prst="ellipse">
            <a:avLst/>
          </a:prstGeom>
          <a:solidFill>
            <a:schemeClr val="accent1">
              <a:tint val="75000"/>
              <a:satMod val="20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6324600" y="228600"/>
            <a:ext cx="822960" cy="822960"/>
          </a:xfrm>
          <a:prstGeom prst="ellipse">
            <a:avLst/>
          </a:prstGeom>
          <a:solidFill>
            <a:schemeClr val="accent1">
              <a:tint val="90000"/>
              <a:satMod val="275000"/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8077200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5410200" y="6324600"/>
            <a:ext cx="1524000" cy="5334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3011692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98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357938"/>
            <a:ext cx="2974975" cy="382587"/>
          </a:xfrm>
          <a:prstGeom prst="rect">
            <a:avLst/>
          </a:prstGeom>
        </p:spPr>
        <p:txBody>
          <a:bodyPr vert="horz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2F82FF8F-C035-4E0D-906A-1564926442FC}" type="datetimeFigureOut">
              <a:rPr lang="ru-RU"/>
              <a:pPr>
                <a:defRPr/>
              </a:pPr>
              <a:t>13.04.2014</a:t>
            </a:fld>
            <a:endParaRPr lang="ru-R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357938"/>
            <a:ext cx="3581400" cy="382587"/>
          </a:xfrm>
          <a:prstGeom prst="rect">
            <a:avLst/>
          </a:prstGeom>
        </p:spPr>
        <p:txBody>
          <a:bodyPr vert="horz" anchor="ctr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55575" y="6315075"/>
            <a:ext cx="1189038" cy="457200"/>
          </a:xfrm>
          <a:prstGeom prst="rect">
            <a:avLst/>
          </a:prstGeom>
          <a:noFill/>
        </p:spPr>
        <p:txBody>
          <a:bodyPr vert="horz" lIns="0" tIns="0" rIns="0" bIns="0" anchor="ctr" anchorCtr="1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8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691C0989-4215-4D0A-B86F-EB9FF51E9E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53" r:id="rId5"/>
    <p:sldLayoutId id="2147483896" r:id="rId6"/>
    <p:sldLayoutId id="2147483852" r:id="rId7"/>
    <p:sldLayoutId id="2147483897" r:id="rId8"/>
    <p:sldLayoutId id="2147483898" r:id="rId9"/>
    <p:sldLayoutId id="2147483851" r:id="rId10"/>
    <p:sldLayoutId id="2147483850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8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7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500"/>
        </a:spcBef>
        <a:spcAft>
          <a:spcPct val="0"/>
        </a:spcAft>
        <a:buClr>
          <a:srgbClr val="B77851"/>
        </a:buClr>
        <a:buSzPct val="85000"/>
        <a:buFont typeface="Wingdings 2" pitchFamily="18" charset="2"/>
        <a:buChar char="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400"/>
        </a:spcBef>
        <a:spcAft>
          <a:spcPct val="0"/>
        </a:spcAft>
        <a:buClr>
          <a:srgbClr val="776A5B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ct val="20000"/>
        </a:spcBef>
        <a:spcAft>
          <a:spcPct val="0"/>
        </a:spcAft>
        <a:buClr>
          <a:srgbClr val="B6AD76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ct val="20000"/>
        </a:spcBef>
        <a:buClr>
          <a:schemeClr val="accent5"/>
        </a:buClr>
        <a:buFont typeface="Wingdings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6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5" y="1463675"/>
            <a:ext cx="768032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 smtClean="0">
                <a:solidFill>
                  <a:schemeClr val="tx1">
                    <a:alpha val="6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A79EA34-6019-4575-BDA5-3A6131FA9810}" type="datetimeFigureOut">
              <a:rPr lang="ru-RU"/>
              <a:pPr>
                <a:defRPr/>
              </a:pPr>
              <a:t>13.04.2014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 i="1" dirty="0">
                <a:solidFill>
                  <a:schemeClr val="tx1">
                    <a:alpha val="6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1" smtClean="0">
                <a:solidFill>
                  <a:schemeClr val="tx1">
                    <a:alpha val="6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0881135-D626-495A-9659-FB0635287B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ts val="40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Tunga" pitchFamily="2"/>
          <a:cs typeface="Tunga" pitchFamily="2"/>
        </a:defRPr>
      </a:lvl1pPr>
      <a:lvl2pPr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ea typeface="Tunga" pitchFamily="2"/>
          <a:cs typeface="Tunga" pitchFamily="2"/>
        </a:defRPr>
      </a:lvl2pPr>
      <a:lvl3pPr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ea typeface="Tunga" pitchFamily="2"/>
          <a:cs typeface="Tunga" pitchFamily="2"/>
        </a:defRPr>
      </a:lvl3pPr>
      <a:lvl4pPr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ea typeface="Tunga" pitchFamily="2"/>
          <a:cs typeface="Tunga" pitchFamily="2"/>
        </a:defRPr>
      </a:lvl4pPr>
      <a:lvl5pPr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ea typeface="Tunga" pitchFamily="2"/>
          <a:cs typeface="Tunga" pitchFamily="2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ea typeface="Tunga" pitchFamily="2"/>
          <a:cs typeface="Tunga" pitchFamily="2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ea typeface="Tunga" pitchFamily="2"/>
          <a:cs typeface="Tunga" pitchFamily="2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ea typeface="Tunga" pitchFamily="2"/>
          <a:cs typeface="Tunga" pitchFamily="2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ea typeface="Tunga" pitchFamily="2"/>
          <a:cs typeface="Tunga" pitchFamily="2"/>
        </a:defRPr>
      </a:lvl9pPr>
    </p:titleStyle>
    <p:bodyStyle>
      <a:lvl1pPr algn="l" rtl="0" fontAlgn="base">
        <a:spcBef>
          <a:spcPts val="1200"/>
        </a:spcBef>
        <a:spcAft>
          <a:spcPct val="0"/>
        </a:spcAft>
        <a:buClr>
          <a:srgbClr val="838995"/>
        </a:buClr>
        <a:buFont typeface="Arial" charset="0"/>
        <a:defRPr kern="1200" spc="3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7" descr="window3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60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71600" y="2057400"/>
            <a:ext cx="6400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aseline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4DD98E-1EC2-4482-AC43-34442F71E933}" type="datetimeFigureOut">
              <a:rPr lang="ru-RU"/>
              <a:pPr>
                <a:defRPr/>
              </a:pPr>
              <a:t>13.04.2014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438" y="63642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baseline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A79E5B5-AF79-4529-9DC1-82F096970E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857" r:id="rId7"/>
    <p:sldLayoutId id="2147483856" r:id="rId8"/>
    <p:sldLayoutId id="2147483916" r:id="rId9"/>
    <p:sldLayoutId id="2147483855" r:id="rId10"/>
    <p:sldLayoutId id="2147483854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3600" kern="1200" cap="all" spc="3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indent="-273050" algn="l" rtl="0" fontAlgn="base">
        <a:lnSpc>
          <a:spcPct val="150000"/>
        </a:lnSpc>
        <a:spcBef>
          <a:spcPct val="20000"/>
        </a:spcBef>
        <a:spcAft>
          <a:spcPct val="0"/>
        </a:spcAft>
        <a:buFont typeface="Wingdings" pitchFamily="2" charset="2"/>
        <a:buChar char="v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7900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F1AF2012-778B-4B77-9453-C129DFE2DAC4}" type="datetimeFigureOut">
              <a:rPr lang="ru-RU"/>
              <a:pPr>
                <a:defRPr/>
              </a:pPr>
              <a:t>13.04.2014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dirty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2BEE1CCD-147B-407A-8E8B-00F593F545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7" r:id="rId1"/>
    <p:sldLayoutId id="2147483862" r:id="rId2"/>
    <p:sldLayoutId id="2147483918" r:id="rId3"/>
    <p:sldLayoutId id="2147483919" r:id="rId4"/>
    <p:sldLayoutId id="2147483920" r:id="rId5"/>
    <p:sldLayoutId id="2147483861" r:id="rId6"/>
    <p:sldLayoutId id="2147483921" r:id="rId7"/>
    <p:sldLayoutId id="2147483860" r:id="rId8"/>
    <p:sldLayoutId id="2147483922" r:id="rId9"/>
    <p:sldLayoutId id="2147483859" r:id="rId10"/>
    <p:sldLayoutId id="2147483858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fontAlgn="base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1425"/>
            <a:ext cx="3575050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1588" y="5051425"/>
            <a:ext cx="9145588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018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100138"/>
            <a:ext cx="7521575" cy="357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613" y="5870575"/>
            <a:ext cx="2176462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C8C8EB08-499D-437D-BB0C-8F1D931493D8}" type="datetimeFigureOut">
              <a:rPr lang="ru-RU"/>
              <a:pPr>
                <a:defRPr/>
              </a:pPr>
              <a:t>13.04.2014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900" y="6284913"/>
            <a:ext cx="4724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cap="all" spc="200" baseline="0" dirty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5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5D11866A-7677-4864-87F5-4581A52169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869" r:id="rId2"/>
    <p:sldLayoutId id="2147483924" r:id="rId3"/>
    <p:sldLayoutId id="2147483868" r:id="rId4"/>
    <p:sldLayoutId id="2147483867" r:id="rId5"/>
    <p:sldLayoutId id="2147483866" r:id="rId6"/>
    <p:sldLayoutId id="2147483865" r:id="rId7"/>
    <p:sldLayoutId id="2147483925" r:id="rId8"/>
    <p:sldLayoutId id="2147483926" r:id="rId9"/>
    <p:sldLayoutId id="2147483864" r:id="rId10"/>
    <p:sldLayoutId id="2147483863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ts val="800"/>
        </a:spcBef>
        <a:spcAft>
          <a:spcPct val="0"/>
        </a:spcAft>
        <a:buFont typeface="Arial" charset="0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038" indent="-173038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1638" indent="-16351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238" indent="-16351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38" indent="-173038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247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1600200"/>
            <a:ext cx="7772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D2BF832-BE45-42C2-AAA5-D75727102CB8}" type="datetimeFigureOut">
              <a:rPr lang="ru-RU"/>
              <a:pPr>
                <a:defRPr/>
              </a:pPr>
              <a:t>13.04.2014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cap="all" spc="110" baseline="0" dirty="0">
                <a:solidFill>
                  <a:srgbClr val="4D4D4D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baseline="0" smtClean="0">
                <a:solidFill>
                  <a:srgbClr val="4D4D4D"/>
                </a:solidFill>
                <a:latin typeface="+mn-lt"/>
              </a:defRPr>
            </a:lvl1pPr>
          </a:lstStyle>
          <a:p>
            <a:pPr>
              <a:defRPr/>
            </a:pPr>
            <a:fld id="{5ABB6A2A-64CA-4973-8C65-3CB440BF51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fontAlgn="base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3050" algn="l" rtl="0" fontAlgn="base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3050" algn="l" rtl="0" fontAlgn="base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3050" algn="l" rtl="0" fontAlgn="base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3050" algn="l" rtl="0" fontAlgn="base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>
                    <a:alpha val="6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1C853742-EB40-4D5D-A226-C6E722037097}" type="datetimeFigureOut">
              <a:rPr lang="ru-RU"/>
              <a:pPr>
                <a:defRPr/>
              </a:pPr>
              <a:t>13.04.2014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dirty="0">
                <a:solidFill>
                  <a:schemeClr val="tx1">
                    <a:alpha val="6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alpha val="6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7C0B74CC-507F-4C26-95B6-4554E6FBE6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8" r:id="rId1"/>
    <p:sldLayoutId id="2147483875" r:id="rId2"/>
    <p:sldLayoutId id="2147483939" r:id="rId3"/>
    <p:sldLayoutId id="2147483874" r:id="rId4"/>
    <p:sldLayoutId id="2147483940" r:id="rId5"/>
    <p:sldLayoutId id="2147483873" r:id="rId6"/>
    <p:sldLayoutId id="2147483872" r:id="rId7"/>
    <p:sldLayoutId id="2147483941" r:id="rId8"/>
    <p:sldLayoutId id="2147483942" r:id="rId9"/>
    <p:sldLayoutId id="2147483871" r:id="rId10"/>
    <p:sldLayoutId id="2147483870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9763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Placeholder 1"/>
          <p:cNvSpPr>
            <a:spLocks noGrp="1"/>
          </p:cNvSpPr>
          <p:nvPr>
            <p:ph type="title"/>
          </p:nvPr>
        </p:nvSpPr>
        <p:spPr bwMode="auto">
          <a:xfrm>
            <a:off x="276225" y="228600"/>
            <a:ext cx="85915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b="1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2F837192-EE49-4115-9E63-F37D25DE187C}" type="datetimeFigureOut">
              <a:rPr lang="ru-RU"/>
              <a:pPr>
                <a:defRPr/>
              </a:pPr>
              <a:t>13.04.2014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5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b="1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b="1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8B9D9D28-9842-4D4E-8857-62DA56A446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881" r:id="rId4"/>
    <p:sldLayoutId id="2147483880" r:id="rId5"/>
    <p:sldLayoutId id="2147483879" r:id="rId6"/>
    <p:sldLayoutId id="2147483878" r:id="rId7"/>
    <p:sldLayoutId id="2147483946" r:id="rId8"/>
    <p:sldLayoutId id="2147483947" r:id="rId9"/>
    <p:sldLayoutId id="2147483877" r:id="rId10"/>
    <p:sldLayoutId id="2147483876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ts val="40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Tunga" pitchFamily="2"/>
          <a:cs typeface="Tunga" pitchFamily="2"/>
        </a:defRPr>
      </a:lvl1pPr>
      <a:lvl2pPr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ea typeface="Tunga" pitchFamily="2"/>
          <a:cs typeface="Tunga" pitchFamily="2"/>
        </a:defRPr>
      </a:lvl2pPr>
      <a:lvl3pPr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ea typeface="Tunga" pitchFamily="2"/>
          <a:cs typeface="Tunga" pitchFamily="2"/>
        </a:defRPr>
      </a:lvl3pPr>
      <a:lvl4pPr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ea typeface="Tunga" pitchFamily="2"/>
          <a:cs typeface="Tunga" pitchFamily="2"/>
        </a:defRPr>
      </a:lvl4pPr>
      <a:lvl5pPr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ea typeface="Tunga" pitchFamily="2"/>
          <a:cs typeface="Tunga" pitchFamily="2"/>
        </a:defRPr>
      </a:lvl5pPr>
      <a:lvl6pPr marL="4572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ea typeface="Tunga" pitchFamily="2"/>
          <a:cs typeface="Tunga" pitchFamily="2"/>
        </a:defRPr>
      </a:lvl6pPr>
      <a:lvl7pPr marL="9144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ea typeface="Tunga" pitchFamily="2"/>
          <a:cs typeface="Tunga" pitchFamily="2"/>
        </a:defRPr>
      </a:lvl7pPr>
      <a:lvl8pPr marL="13716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ea typeface="Tunga" pitchFamily="2"/>
          <a:cs typeface="Tunga" pitchFamily="2"/>
        </a:defRPr>
      </a:lvl8pPr>
      <a:lvl9pPr marL="18288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ea typeface="Tunga" pitchFamily="2"/>
          <a:cs typeface="Tunga" pitchFamily="2"/>
        </a:defRPr>
      </a:lvl9pPr>
    </p:titleStyle>
    <p:bodyStyle>
      <a:lvl1pPr marL="171450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 spc="3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993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83AD4839-E433-4E9E-869C-5FB59FA0D909}" type="datetimeFigureOut">
              <a:rPr lang="ru-RU"/>
              <a:pPr>
                <a:defRPr/>
              </a:pPr>
              <a:t>13.04.2014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B0FE9AA-19D4-458E-93E5-DA8D708721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99335" name="Group 60"/>
          <p:cNvGrpSpPr>
            <a:grpSpLocks/>
          </p:cNvGrpSpPr>
          <p:nvPr/>
        </p:nvGrpSpPr>
        <p:grpSpPr bwMode="auto">
          <a:xfrm>
            <a:off x="-33338" y="0"/>
            <a:ext cx="9177338" cy="6858000"/>
            <a:chOff x="-33595" y="0"/>
            <a:chExt cx="9177595" cy="6857999"/>
          </a:xfrm>
        </p:grpSpPr>
        <p:grpSp>
          <p:nvGrpSpPr>
            <p:cNvPr id="99336" name="Group 182"/>
            <p:cNvGrpSpPr>
              <a:grpSpLocks/>
            </p:cNvGrpSpPr>
            <p:nvPr/>
          </p:nvGrpSpPr>
          <p:grpSpPr bwMode="auto"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</p:grpSp>
        <p:grpSp>
          <p:nvGrpSpPr>
            <p:cNvPr id="99337" name="Group 189"/>
            <p:cNvGrpSpPr>
              <a:grpSpLocks/>
            </p:cNvGrpSpPr>
            <p:nvPr/>
          </p:nvGrpSpPr>
          <p:grpSpPr bwMode="auto"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</p:grpSp>
        <p:grpSp>
          <p:nvGrpSpPr>
            <p:cNvPr id="99338" name="Group 200"/>
            <p:cNvGrpSpPr>
              <a:grpSpLocks/>
            </p:cNvGrpSpPr>
            <p:nvPr/>
          </p:nvGrpSpPr>
          <p:grpSpPr bwMode="auto"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91" r:id="rId1"/>
    <p:sldLayoutId id="2147483890" r:id="rId2"/>
    <p:sldLayoutId id="2147483889" r:id="rId3"/>
    <p:sldLayoutId id="2147483888" r:id="rId4"/>
    <p:sldLayoutId id="2147483887" r:id="rId5"/>
    <p:sldLayoutId id="2147483886" r:id="rId6"/>
    <p:sldLayoutId id="2147483885" r:id="rId7"/>
    <p:sldLayoutId id="2147483884" r:id="rId8"/>
    <p:sldLayoutId id="2147483948" r:id="rId9"/>
    <p:sldLayoutId id="2147483883" r:id="rId10"/>
    <p:sldLayoutId id="2147483882" r:id="rId11"/>
  </p:sldLayoutIdLst>
  <p:transition/>
  <p:timing>
    <p:tnLst>
      <p:par>
        <p:cTn id="1" dur="indefinite" restart="never" nodeType="tmRoot"/>
      </p:par>
    </p:tnLst>
  </p:timing>
  <p:txStyles>
    <p:titleStyle>
      <a:lvl1pPr algn="l" defTabSz="457200" rtl="0" fontAlgn="base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uk.wikipedia.org/wiki/%D0%A1%D0%B5%D0%BD%D0%B4%D0%B2%D1%96%D1%87" TargetMode="Externa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9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uk-UA" sz="8800" dirty="0" smtClean="0">
                <a:solidFill>
                  <a:srgbClr val="FFFF00"/>
                </a:solidFill>
              </a:rPr>
              <a:t>харчові Добавки</a:t>
            </a:r>
            <a:endParaRPr lang="ru-RU" sz="8800" dirty="0">
              <a:solidFill>
                <a:srgbClr val="FFFF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37552" y="3573016"/>
            <a:ext cx="4261328" cy="30999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463" y="260350"/>
            <a:ext cx="2959100" cy="3060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Заголовок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 algn="ctr"/>
            <a:r>
              <a:rPr lang="uk-UA" sz="9600" i="1" smtClean="0">
                <a:solidFill>
                  <a:schemeClr val="tx1"/>
                </a:solidFill>
              </a:rPr>
              <a:t>Фаст-фуди</a:t>
            </a:r>
            <a:r>
              <a:rPr lang="uk-UA" sz="9600" smtClean="0">
                <a:solidFill>
                  <a:schemeClr val="tx1"/>
                </a:solidFill>
              </a:rPr>
              <a:t> </a:t>
            </a:r>
            <a:endParaRPr lang="ru-RU" sz="9600" smtClean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253977" y="4005064"/>
            <a:ext cx="3890023" cy="2852936"/>
          </a:xfrm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/>
            </a:extLst>
          </a:blip>
          <a:srcRect l="9423" t="38011" b="14029"/>
          <a:stretch/>
        </p:blipFill>
        <p:spPr>
          <a:xfrm>
            <a:off x="5348742" y="1097485"/>
            <a:ext cx="3648360" cy="2896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884" name="Прямоугольник 2"/>
          <p:cNvSpPr>
            <a:spLocks noChangeArrowheads="1"/>
          </p:cNvSpPr>
          <p:nvPr/>
        </p:nvSpPr>
        <p:spPr bwMode="auto">
          <a:xfrm>
            <a:off x="0" y="1177925"/>
            <a:ext cx="5724525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i="1">
                <a:solidFill>
                  <a:srgbClr val="F82EA1"/>
                </a:solidFill>
                <a:latin typeface="Candara" pitchFamily="34" charset="0"/>
              </a:rPr>
              <a:t>Фаст-фуд - винуватець розвитку багатьох захворювань. Він містить у великій кількості жири та консерванти. Крім усього іншого, </a:t>
            </a:r>
            <a:r>
              <a:rPr lang="uk-UA" sz="3600" i="1">
                <a:solidFill>
                  <a:srgbClr val="F82EA1"/>
                </a:solidFill>
                <a:latin typeface="Candara" pitchFamily="34" charset="0"/>
              </a:rPr>
              <a:t>він </a:t>
            </a:r>
            <a:r>
              <a:rPr lang="ru-RU" sz="3600" i="1">
                <a:solidFill>
                  <a:srgbClr val="F82EA1"/>
                </a:solidFill>
                <a:latin typeface="Candara" pitchFamily="34" charset="0"/>
              </a:rPr>
              <a:t>містить у великих кількостях сіль, яка здатна приховати справжній смак зіпсовано</a:t>
            </a:r>
            <a:r>
              <a:rPr lang="uk-UA" sz="3600" i="1">
                <a:solidFill>
                  <a:srgbClr val="F82EA1"/>
                </a:solidFill>
                <a:latin typeface="Candara" pitchFamily="34" charset="0"/>
              </a:rPr>
              <a:t>ї</a:t>
            </a:r>
            <a:r>
              <a:rPr lang="ru-RU" sz="3600" i="1">
                <a:solidFill>
                  <a:srgbClr val="F82EA1"/>
                </a:solidFill>
                <a:latin typeface="Candara" pitchFamily="34" charset="0"/>
              </a:rPr>
              <a:t> їжі.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260350"/>
            <a:ext cx="7704137" cy="180022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8000" b="1" i="1" u="sng" dirty="0" smtClean="0">
                <a:solidFill>
                  <a:srgbClr val="FF0000"/>
                </a:solidFill>
              </a:rPr>
              <a:t>Гамбургер</a:t>
            </a:r>
            <a:endParaRPr lang="ru-RU" sz="8000" b="1" i="1" u="sng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0113" y="1844675"/>
            <a:ext cx="4679950" cy="2160588"/>
          </a:xfrm>
        </p:spPr>
        <p:txBody>
          <a:bodyPr/>
          <a:lstStyle/>
          <a:p>
            <a:pPr indent="0">
              <a:buFont typeface="Wingdings" pitchFamily="2" charset="2"/>
              <a:buNone/>
            </a:pPr>
            <a:r>
              <a:rPr lang="ru-RU" sz="3600" i="1" u="sng" smtClean="0"/>
              <a:t>Гамбургер — вид </a:t>
            </a:r>
            <a:r>
              <a:rPr lang="ru-RU" sz="3600" i="1" u="sng" smtClean="0">
                <a:hlinkClick r:id="rId2" tooltip="Сендвіч"/>
              </a:rPr>
              <a:t>сендвіча</a:t>
            </a:r>
            <a:r>
              <a:rPr lang="ru-RU" sz="3600" i="1" u="sng" smtClean="0"/>
              <a:t>, очолює друге місце у рейтингу шкідливих продуктів.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417700" y="4248749"/>
            <a:ext cx="3435366" cy="2576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615326" y="1844824"/>
            <a:ext cx="3040114" cy="22800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1D6E0"/>
            </a:gs>
            <a:gs pos="2000">
              <a:srgbClr val="21D6E0"/>
            </a:gs>
            <a:gs pos="17999">
              <a:srgbClr val="FB0404"/>
            </a:gs>
            <a:gs pos="25000">
              <a:srgbClr val="FF0000"/>
            </a:gs>
            <a:gs pos="34161">
              <a:srgbClr val="CA1C30"/>
            </a:gs>
            <a:gs pos="42999">
              <a:srgbClr val="96375F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0" y="1196975"/>
            <a:ext cx="5580063" cy="54991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ru-RU" sz="3600" i="1" dirty="0"/>
              <a:t>Багато людей щиро вірять, що чіпси робляться з картоплі . </a:t>
            </a:r>
            <a:r>
              <a:rPr lang="ru-RU" sz="3600" i="1" dirty="0" smtClean="0"/>
              <a:t>Насправді, чіпси робляться із тіста</a:t>
            </a:r>
            <a:r>
              <a:rPr lang="ru-RU" sz="3600" i="1" dirty="0"/>
              <a:t>, отриманого шляхом змішування подібних інгредієнтів, формують чіпси, а потім </a:t>
            </a:r>
            <a:r>
              <a:rPr lang="ru-RU" sz="3600" i="1" dirty="0" smtClean="0"/>
              <a:t>обсмажують.</a:t>
            </a:r>
            <a:endParaRPr lang="ru-RU" sz="3600" i="1" dirty="0"/>
          </a:p>
        </p:txBody>
      </p:sp>
      <p:sp>
        <p:nvSpPr>
          <p:cNvPr id="124931" name="Заголовок 2"/>
          <p:cNvSpPr>
            <a:spLocks noGrp="1"/>
          </p:cNvSpPr>
          <p:nvPr>
            <p:ph type="title"/>
          </p:nvPr>
        </p:nvSpPr>
        <p:spPr>
          <a:xfrm>
            <a:off x="352425" y="228600"/>
            <a:ext cx="7680325" cy="1255713"/>
          </a:xfrm>
        </p:spPr>
        <p:txBody>
          <a:bodyPr/>
          <a:lstStyle/>
          <a:p>
            <a:r>
              <a:rPr lang="uk-UA" sz="9600" smtClean="0">
                <a:solidFill>
                  <a:schemeClr val="bg1"/>
                </a:solidFill>
              </a:rPr>
              <a:t>Чіпси</a:t>
            </a:r>
            <a:endParaRPr lang="ru-RU" sz="9600" smtClean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800704" y="188640"/>
            <a:ext cx="4266924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580112" y="2892611"/>
            <a:ext cx="2899999" cy="4099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7056437" cy="21605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z="9600" dirty="0" smtClean="0">
                <a:solidFill>
                  <a:srgbClr val="FF0000"/>
                </a:solidFill>
              </a:rPr>
              <a:t>Сухарики</a:t>
            </a: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940152" y="181556"/>
            <a:ext cx="2952328" cy="3596744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23850" y="1700213"/>
            <a:ext cx="5184775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4400" i="1">
              <a:solidFill>
                <a:srgbClr val="FFFF00"/>
              </a:solidFill>
              <a:latin typeface="Corbel" pitchFamily="34" charset="0"/>
            </a:endParaRPr>
          </a:p>
          <a:p>
            <a:r>
              <a:rPr lang="ru-RU" sz="4400" i="1">
                <a:solidFill>
                  <a:srgbClr val="FFFF00"/>
                </a:solidFill>
                <a:latin typeface="Corbel" pitchFamily="34" charset="0"/>
              </a:rPr>
              <a:t>Сухарики - сушений хліб дрібними шматочками, з різними смаковими добавками-ароматизаторами.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508104" y="4149080"/>
            <a:ext cx="2448272" cy="25061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9600" b="1" i="1" dirty="0" smtClean="0"/>
              <a:t>Coca</a:t>
            </a:r>
            <a:r>
              <a:rPr lang="en-US" sz="9600" dirty="0" smtClean="0"/>
              <a:t> </a:t>
            </a:r>
            <a:r>
              <a:rPr lang="en-US" sz="9600" b="1" i="1" dirty="0" smtClean="0"/>
              <a:t>Cola</a:t>
            </a:r>
            <a:endParaRPr lang="ru-RU" sz="9600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652120" y="1052736"/>
            <a:ext cx="3008326" cy="3008326"/>
          </a:xfrm>
          <a:prstGeom prst="ellipse">
            <a:avLst/>
          </a:prstGeom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568038" y="3912307"/>
            <a:ext cx="4546451" cy="2945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6980" name="Прямоугольник 5"/>
          <p:cNvSpPr>
            <a:spLocks noChangeArrowheads="1"/>
          </p:cNvSpPr>
          <p:nvPr/>
        </p:nvSpPr>
        <p:spPr bwMode="auto">
          <a:xfrm>
            <a:off x="0" y="1196975"/>
            <a:ext cx="5364163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Franklin Gothic Book" pitchFamily="34" charset="0"/>
              </a:rPr>
              <a:t>Першим в справу вступає цукор, якого в одній баночці рівно добова норма, тому що в колі містяться речовини нейтралізують його смак. Із за цукру відбувається вироблення великої кількості інсуліну. Весь цей час організм всмоктує кофеїн з коли, із за чого кров'яний тиск збільшується.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9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Морозиво</a:t>
            </a:r>
            <a:endParaRPr lang="ru-RU" sz="9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950" y="4132263"/>
            <a:ext cx="3794125" cy="2725737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4788" y="4181475"/>
            <a:ext cx="5097462" cy="2663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8004" name="Прямоугольник 9"/>
          <p:cNvSpPr>
            <a:spLocks noChangeArrowheads="1"/>
          </p:cNvSpPr>
          <p:nvPr/>
        </p:nvSpPr>
        <p:spPr bwMode="auto">
          <a:xfrm>
            <a:off x="0" y="1052513"/>
            <a:ext cx="91440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i="1">
                <a:latin typeface="Calibri" pitchFamily="34" charset="0"/>
              </a:rPr>
              <a:t>    Щоб бути впевненим у якості морозива, не забувайте уважно читати етикету та інгредієнти, з яких воно виготовлене. Здорові люди у вживанні морозива повинні знати міру і їсти його не більше трьох разів на тиждень. На думку фахівців, 150 грамів морозива в тиждень не зашкодить нікому і принесуть тільки радість і користь.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420938"/>
            <a:ext cx="5795963" cy="4437062"/>
          </a:xfrm>
        </p:spPr>
        <p:txBody>
          <a:bodyPr>
            <a:noAutofit/>
          </a:bodyPr>
          <a:lstStyle/>
          <a:p>
            <a:pPr marL="18288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200" i="1" u="sng" dirty="0">
                <a:effectLst/>
              </a:rPr>
              <a:t>При використанні замінників цукру — інша біда: при тривалому вживанні вони шкідливі для здоров’я. А компоненти на букву Е самі можуть викликати стоматологічні та інші захворювання (Е-320, Е-322, Е-414, Е-422 та ін.) </a:t>
            </a:r>
            <a:endParaRPr lang="ru-RU" sz="3200" i="1" u="sng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115888"/>
            <a:ext cx="8785225" cy="2233612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uk-UA" sz="6000" dirty="0" smtClean="0">
                <a:solidFill>
                  <a:srgbClr val="FFFF00"/>
                </a:solidFill>
              </a:rPr>
              <a:t>Жувальна гумка: корисно чи шкідливо?</a:t>
            </a:r>
            <a:endParaRPr lang="ru-RU" sz="6000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51520" y="19275"/>
            <a:ext cx="2592288" cy="16201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689448" y="2204864"/>
            <a:ext cx="3319583" cy="20692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156176" y="4352898"/>
            <a:ext cx="2125781" cy="25051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496">
              <a:srgbClr val="0B0100"/>
            </a:gs>
            <a:gs pos="13755">
              <a:srgbClr val="140200"/>
            </a:gs>
            <a:gs pos="82082">
              <a:srgbClr val="780B00"/>
            </a:gs>
            <a:gs pos="64602">
              <a:srgbClr val="5E0800"/>
            </a:gs>
            <a:gs pos="54157">
              <a:srgbClr val="4F0700"/>
            </a:gs>
            <a:gs pos="37076">
              <a:srgbClr val="360500"/>
            </a:gs>
            <a:gs pos="0">
              <a:schemeClr val="bg1"/>
            </a:gs>
            <a:gs pos="92000">
              <a:schemeClr val="bg2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60575"/>
          </a:xfrm>
        </p:spPr>
        <p:txBody>
          <a:bodyPr/>
          <a:lstStyle/>
          <a:p>
            <a:pPr algn="ctr"/>
            <a:r>
              <a:rPr lang="uk-UA" sz="8000" i="1" smtClean="0">
                <a:solidFill>
                  <a:srgbClr val="FFFF00"/>
                </a:solidFill>
              </a:rPr>
              <a:t>Крабові палички</a:t>
            </a:r>
            <a:endParaRPr lang="ru-RU" sz="8000" i="1" smtClean="0">
              <a:solidFill>
                <a:srgbClr val="FFFF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950" y="2133600"/>
            <a:ext cx="6264275" cy="405130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u-RU" sz="3200" i="1" smtClean="0">
                <a:solidFill>
                  <a:srgbClr val="00B0F0"/>
                </a:solidFill>
              </a:rPr>
              <a:t>До крабових паличок входить велика кількість шкідливих речовин. Так, купивши в найближчому магазині упаковку паличок, в її складі я виявила шкідливі препарати: стабілізатор Е450, барвники і сильні алергени Е120, Е160а, а також Е171.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4200" y="1533525"/>
            <a:ext cx="3300413" cy="2216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025" y="3984625"/>
            <a:ext cx="2844800" cy="2843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6000">
              <a:srgbClr val="FF3399"/>
            </a:gs>
            <a:gs pos="25000">
              <a:srgbClr val="FF6633"/>
            </a:gs>
            <a:gs pos="42999">
              <a:srgbClr val="FFFF00"/>
            </a:gs>
            <a:gs pos="59000">
              <a:srgbClr val="38BA70"/>
            </a:gs>
            <a:gs pos="73000">
              <a:srgbClr val="01A78F"/>
            </a:gs>
            <a:gs pos="100000">
              <a:srgbClr val="3366F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9600" dirty="0" smtClean="0">
                <a:solidFill>
                  <a:schemeClr val="bg1"/>
                </a:solidFill>
                <a:latin typeface="Comic Sans MS" pitchFamily="66" charset="0"/>
              </a:rPr>
              <a:t>Висновок</a:t>
            </a:r>
            <a:endParaRPr lang="ru-RU" sz="96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31075" name="Объект 2"/>
          <p:cNvSpPr>
            <a:spLocks noGrp="1"/>
          </p:cNvSpPr>
          <p:nvPr>
            <p:ph sz="quarter" idx="1"/>
          </p:nvPr>
        </p:nvSpPr>
        <p:spPr>
          <a:xfrm>
            <a:off x="250825" y="1092200"/>
            <a:ext cx="8893175" cy="4713288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u-RU" sz="4800" b="1" i="1" smtClean="0">
                <a:solidFill>
                  <a:schemeClr val="bg1"/>
                </a:solidFill>
              </a:rPr>
              <a:t>Отже, дозволені харчові добавки, що мають індекс Е та ідентифікаційний номер, мають визначену якість. </a:t>
            </a:r>
            <a:r>
              <a:rPr lang="ru-RU" sz="3200" b="1" i="1" smtClean="0"/>
              <a:t/>
            </a:r>
            <a:br>
              <a:rPr lang="ru-RU" sz="3200" b="1" i="1" smtClean="0"/>
            </a:br>
            <a:endParaRPr lang="ru-RU" sz="3200" b="1" i="1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976688"/>
            <a:ext cx="3744912" cy="281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4652963"/>
            <a:ext cx="3954462" cy="217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411760" y="2420888"/>
            <a:ext cx="4332825" cy="4081522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8800" dirty="0" smtClean="0">
                <a:solidFill>
                  <a:srgbClr val="FF0000"/>
                </a:solidFill>
              </a:rPr>
              <a:t>Дякую За Увагу!!!</a:t>
            </a:r>
            <a:endParaRPr lang="ru-RU" sz="8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267">
              <a:srgbClr val="BE0C13"/>
            </a:gs>
            <a:gs pos="59586">
              <a:srgbClr val="6C1B2A"/>
            </a:gs>
            <a:gs pos="67505">
              <a:srgbClr val="581F30"/>
            </a:gs>
            <a:gs pos="76647">
              <a:srgbClr val="422437"/>
            </a:gs>
            <a:gs pos="54566">
              <a:srgbClr val="781927"/>
            </a:gs>
            <a:gs pos="41300">
              <a:srgbClr val="99131E"/>
            </a:gs>
            <a:gs pos="0">
              <a:srgbClr val="FF0000"/>
            </a:gs>
            <a:gs pos="100000">
              <a:schemeClr val="bg2">
                <a:shade val="20000"/>
                <a:satMod val="35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541463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12000" dirty="0" smtClean="0">
                <a:solidFill>
                  <a:srgbClr val="FDB7C3"/>
                </a:solidFill>
              </a:rPr>
              <a:t>Зміст</a:t>
            </a:r>
            <a:endParaRPr lang="ru-RU" sz="12000" dirty="0">
              <a:solidFill>
                <a:srgbClr val="FDB7C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1844675"/>
            <a:ext cx="9144000" cy="5013325"/>
          </a:xfrm>
        </p:spPr>
        <p:txBody>
          <a:bodyPr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uk-UA" sz="5400" i="1" dirty="0" smtClean="0">
                <a:solidFill>
                  <a:srgbClr val="FFFF00"/>
                </a:solidFill>
              </a:rPr>
              <a:t>Поняття про харчові добавки.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uk-UA" sz="5400" i="1" dirty="0" smtClean="0">
                <a:solidFill>
                  <a:srgbClr val="FFFF00"/>
                </a:solidFill>
              </a:rPr>
              <a:t>Шкідливі добавки.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uk-UA" sz="5400" i="1" dirty="0" smtClean="0">
                <a:solidFill>
                  <a:srgbClr val="FFFF00"/>
                </a:solidFill>
              </a:rPr>
              <a:t>Що приховують виробники?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uk-UA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DB7C3"/>
            </a:gs>
            <a:gs pos="100000">
              <a:schemeClr val="bg2">
                <a:shade val="20000"/>
                <a:satMod val="35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61448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6000" dirty="0" smtClean="0">
                <a:solidFill>
                  <a:srgbClr val="00B050"/>
                </a:solidFill>
              </a:rPr>
              <a:t>Поняття про харчові добавки</a:t>
            </a:r>
            <a:endParaRPr lang="ru-RU" sz="6000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1773238"/>
            <a:ext cx="4859338" cy="5084762"/>
          </a:xfrm>
        </p:spPr>
        <p:txBody>
          <a:bodyPr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5400" dirty="0">
                <a:solidFill>
                  <a:schemeClr val="bg1"/>
                </a:solidFill>
              </a:rPr>
              <a:t>Харчові добавки </a:t>
            </a:r>
            <a:r>
              <a:rPr lang="ru-RU" sz="5400" dirty="0" smtClean="0">
                <a:solidFill>
                  <a:schemeClr val="bg1"/>
                </a:solidFill>
              </a:rPr>
              <a:t> </a:t>
            </a:r>
            <a:r>
              <a:rPr lang="ru-RU" sz="4000" dirty="0"/>
              <a:t>– одне з найдавніших винаходів людства. Вони з'явилися однією з перших досягнень Homo </a:t>
            </a:r>
            <a:r>
              <a:rPr lang="ru-RU" sz="4000" dirty="0" smtClean="0"/>
              <a:t>sapiens.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332643" y="2204864"/>
            <a:ext cx="4824611" cy="4242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300">
              <a:srgbClr val="0388BB"/>
            </a:gs>
            <a:gs pos="0">
              <a:srgbClr val="00B0F0"/>
            </a:gs>
            <a:gs pos="100000">
              <a:schemeClr val="bg2">
                <a:shade val="20000"/>
                <a:satMod val="3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4125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6600" dirty="0" smtClean="0">
                <a:solidFill>
                  <a:schemeClr val="bg1"/>
                </a:solidFill>
              </a:rPr>
              <a:t>Шкідливі добавки</a:t>
            </a:r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115715" name="Объект 2"/>
          <p:cNvSpPr>
            <a:spLocks noGrp="1"/>
          </p:cNvSpPr>
          <p:nvPr>
            <p:ph sz="quarter" idx="1"/>
          </p:nvPr>
        </p:nvSpPr>
        <p:spPr>
          <a:xfrm>
            <a:off x="179388" y="1628775"/>
            <a:ext cx="4679950" cy="5229225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u-RU" sz="4800" b="1" smtClean="0">
                <a:solidFill>
                  <a:srgbClr val="FF0000"/>
                </a:solidFill>
              </a:rPr>
              <a:t>Шкідливі добавки </a:t>
            </a:r>
            <a:r>
              <a:rPr lang="ru-RU" sz="4800" smtClean="0"/>
              <a:t>— це добавки, якими доведено, що їхня дія завдає шкоди здоров'ю.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700" y="1700213"/>
            <a:ext cx="3213100" cy="48387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2900">
              <a:srgbClr val="C12E8D"/>
            </a:gs>
            <a:gs pos="0">
              <a:srgbClr val="F82EA1"/>
            </a:gs>
            <a:gs pos="100000">
              <a:schemeClr val="bg2">
                <a:shade val="20000"/>
                <a:satMod val="35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757363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ru-RU" sz="2400" b="1" i="1" smtClean="0">
                <a:solidFill>
                  <a:srgbClr val="FF0000"/>
                </a:solidFill>
              </a:rPr>
              <a:t>Всі харчові добавки діляться на кілька груп, до яких відносяться:</a:t>
            </a:r>
            <a:r>
              <a:rPr lang="ru-RU" sz="2400" smtClean="0"/>
              <a:t/>
            </a:r>
            <a:br>
              <a:rPr lang="ru-RU" sz="2400" smtClean="0"/>
            </a:br>
            <a:endParaRPr lang="ru-RU" sz="2400" smtClean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1557338"/>
            <a:ext cx="5435600" cy="5300662"/>
          </a:xfrm>
        </p:spPr>
        <p:txBody>
          <a:bodyPr>
            <a:normAutofit fontScale="925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200" b="1" i="1" dirty="0"/>
              <a:t>барвники (E100-E199);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200" b="1" i="1" dirty="0"/>
              <a:t>консерванти (E200-E299);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200" b="1" i="1" dirty="0"/>
              <a:t>антиокислювачі (E300-E399);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200" b="1" i="1" dirty="0" smtClean="0"/>
              <a:t>стабілізатори (</a:t>
            </a:r>
            <a:r>
              <a:rPr lang="ru-RU" sz="3200" b="1" i="1" dirty="0"/>
              <a:t>E400-E499);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200" b="1" i="1" dirty="0" smtClean="0"/>
              <a:t>підсилювачі </a:t>
            </a:r>
            <a:r>
              <a:rPr lang="ru-RU" sz="3200" b="1" i="1" dirty="0"/>
              <a:t>аромату і смаку (E600-E699);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200" b="1" i="1" dirty="0"/>
              <a:t>антибіотики (E700-E799);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200" b="1" i="1" dirty="0" smtClean="0"/>
              <a:t>інші </a:t>
            </a:r>
            <a:r>
              <a:rPr lang="ru-RU" sz="3200" b="1" i="1" dirty="0"/>
              <a:t>добавки (E900-E999);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039052" y="1828479"/>
            <a:ext cx="4145624" cy="4628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-603250"/>
            <a:ext cx="9144000" cy="4537075"/>
          </a:xfrm>
        </p:spPr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0300" b="1" dirty="0">
                <a:solidFill>
                  <a:schemeClr val="bg1"/>
                </a:solidFill>
              </a:rPr>
              <a:t>Харчові</a:t>
            </a:r>
            <a:r>
              <a:rPr lang="ru-RU" sz="10300" dirty="0">
                <a:solidFill>
                  <a:schemeClr val="bg1"/>
                </a:solidFill>
              </a:rPr>
              <a:t> </a:t>
            </a:r>
            <a:r>
              <a:rPr lang="ru-RU" sz="10300" b="1" dirty="0">
                <a:solidFill>
                  <a:schemeClr val="bg1"/>
                </a:solidFill>
              </a:rPr>
              <a:t>добавки</a:t>
            </a:r>
            <a:r>
              <a:rPr lang="ru-RU" sz="10300" dirty="0">
                <a:solidFill>
                  <a:schemeClr val="bg1"/>
                </a:solidFill>
              </a:rPr>
              <a:t> збільшують ризик розвитку раку…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4" name="Рисунок 3" descr="http://vkurse.ua/i/2012-05/uvelichivayut-risk-razvitiya-raka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16190" y="3221119"/>
            <a:ext cx="4785320" cy="33499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15913"/>
            <a:ext cx="9144000" cy="172878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5400" i="1" dirty="0" smtClean="0">
                <a:solidFill>
                  <a:srgbClr val="FF0000"/>
                </a:solidFill>
              </a:rPr>
              <a:t>Що приховують виробники?</a:t>
            </a:r>
            <a:endParaRPr lang="ru-RU" sz="5400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-3175" y="1412875"/>
            <a:ext cx="5367338" cy="5761038"/>
          </a:xfrm>
        </p:spPr>
        <p:txBody>
          <a:bodyPr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600" i="1" dirty="0"/>
              <a:t>Більшість виробників, додаючи в їхні продукти харчові добавки, не вказують їх узагалі </a:t>
            </a:r>
            <a:r>
              <a:rPr lang="ru-RU" sz="3600" i="1" dirty="0" smtClean="0"/>
              <a:t>з </a:t>
            </a:r>
            <a:r>
              <a:rPr lang="ru-RU" sz="3600" i="1" dirty="0"/>
              <a:t>яких </a:t>
            </a:r>
            <a:r>
              <a:rPr lang="ru-RU" sz="3600" i="1" dirty="0" smtClean="0"/>
              <a:t>речовин вони складаються. Наприклад</a:t>
            </a:r>
            <a:r>
              <a:rPr lang="ru-RU" sz="3600" b="1" i="1" dirty="0"/>
              <a:t>, Є </a:t>
            </a:r>
            <a:r>
              <a:rPr lang="ru-RU" sz="3600" b="1" i="1" dirty="0" smtClean="0"/>
              <a:t>950</a:t>
            </a:r>
            <a:r>
              <a:rPr lang="ru-RU" sz="3600" i="1" dirty="0" smtClean="0"/>
              <a:t>,має </a:t>
            </a:r>
            <a:r>
              <a:rPr lang="ru-RU" sz="3600" i="1" dirty="0"/>
              <a:t>метиловий спирт, погіршує роботу сердечно – судинної </a:t>
            </a:r>
            <a:r>
              <a:rPr lang="ru-RU" sz="3600" i="1" dirty="0" smtClean="0"/>
              <a:t>системи. </a:t>
            </a:r>
            <a:endParaRPr lang="ru-RU" dirty="0"/>
          </a:p>
        </p:txBody>
      </p:sp>
      <p:pic>
        <p:nvPicPr>
          <p:cNvPr id="4" name="Рисунок 3" descr="http://www.vokrugsveta.ru/img/cmn/2007/03/09/04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9256" y="2631196"/>
            <a:ext cx="4445901" cy="3258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685925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b="1" i="1" dirty="0">
                <a:solidFill>
                  <a:srgbClr val="FFC000"/>
                </a:solidFill>
              </a:rPr>
              <a:t>Натуральні (природні) барвники</a:t>
            </a:r>
            <a:r>
              <a:rPr lang="ru-RU" sz="6000" i="1" dirty="0">
                <a:solidFill>
                  <a:srgbClr val="FFC000"/>
                </a:solidFill>
              </a:rPr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1700213"/>
            <a:ext cx="5795963" cy="5157787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u-RU" sz="3600" smtClean="0"/>
              <a:t>Натуральні барвники зазвичай виділяють з природних джерел у вигляді суміші . Серед натуральних барвників необхідно відзначити каротиноїди, хлорофіли. Вони, як правило, не володіють токсичністю.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076056" y="3861048"/>
            <a:ext cx="3665984" cy="286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493922" y="2088698"/>
            <a:ext cx="3628200" cy="1289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107950" y="0"/>
            <a:ext cx="5903913" cy="7029450"/>
          </a:xfrm>
        </p:spPr>
        <p:txBody>
          <a:bodyPr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ru-RU" sz="5400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Харчові добавки використовуються з метою:</a:t>
            </a:r>
            <a:r>
              <a:rPr lang="ru-RU" dirty="0"/>
              <a:t/>
            </a:r>
            <a:br>
              <a:rPr lang="ru-RU" dirty="0"/>
            </a:br>
            <a:r>
              <a:rPr lang="ru-RU" sz="3900" dirty="0"/>
              <a:t>- збереження поживних властивостей харчових продуктів;</a:t>
            </a:r>
            <a:br>
              <a:rPr lang="ru-RU" sz="3900" dirty="0"/>
            </a:br>
            <a:r>
              <a:rPr lang="ru-RU" sz="3900" dirty="0"/>
              <a:t>- надання харчовим продуктам більш привабливого вигляду;</a:t>
            </a:r>
            <a:br>
              <a:rPr lang="ru-RU" sz="3900" dirty="0"/>
            </a:br>
            <a:r>
              <a:rPr lang="ru-RU" sz="3900" dirty="0"/>
              <a:t>- збільшення терміну зберігання харчових продуктів</a:t>
            </a:r>
            <a:r>
              <a:rPr lang="ru-RU" sz="3900" dirty="0" smtClean="0"/>
              <a:t>;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893943" y="188640"/>
            <a:ext cx="3154014" cy="208865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976539" y="2780927"/>
            <a:ext cx="2988823" cy="37517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Currency">
  <a:themeElements>
    <a:clrScheme name="Currency">
      <a:dk1>
        <a:sysClr val="windowText" lastClr="000000"/>
      </a:dk1>
      <a:lt1>
        <a:sysClr val="window" lastClr="FFFFFF"/>
      </a:lt1>
      <a:dk2>
        <a:srgbClr val="4A606E"/>
      </a:dk2>
      <a:lt2>
        <a:srgbClr val="D1E1E3"/>
      </a:lt2>
      <a:accent1>
        <a:srgbClr val="79B5B0"/>
      </a:accent1>
      <a:accent2>
        <a:srgbClr val="B4BC4C"/>
      </a:accent2>
      <a:accent3>
        <a:srgbClr val="B77851"/>
      </a:accent3>
      <a:accent4>
        <a:srgbClr val="776A5B"/>
      </a:accent4>
      <a:accent5>
        <a:srgbClr val="B6AD76"/>
      </a:accent5>
      <a:accent6>
        <a:srgbClr val="95AEB1"/>
      </a:accent6>
      <a:hlink>
        <a:srgbClr val="3ECCED"/>
      </a:hlink>
      <a:folHlink>
        <a:srgbClr val="2C6C93"/>
      </a:folHlink>
    </a:clrScheme>
    <a:fontScheme name="Currency">
      <a:majorFont>
        <a:latin typeface="Constantia"/>
        <a:ea typeface=""/>
        <a:cs typeface=""/>
        <a:font script="Jpan" typeface="HGS明朝E"/>
        <a:font script="Hang" typeface="맑은 고딕"/>
        <a:font script="Hans" typeface="华文楷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S明朝E"/>
        <a:font script="Hang" typeface="맑은 고딕"/>
        <a:font script="Hans" typeface="华文楷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10000"/>
              </a:schemeClr>
            </a:gs>
            <a:gs pos="47500">
              <a:schemeClr val="phClr">
                <a:tint val="35000"/>
                <a:satMod val="110000"/>
              </a:schemeClr>
            </a:gs>
            <a:gs pos="58500">
              <a:schemeClr val="phClr">
                <a:tint val="35000"/>
                <a:satMod val="110000"/>
              </a:schemeClr>
            </a:gs>
            <a:gs pos="100000">
              <a:schemeClr val="phClr">
                <a:tint val="8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2000"/>
                <a:satMod val="105000"/>
              </a:schemeClr>
            </a:gs>
            <a:gs pos="47500">
              <a:schemeClr val="phClr">
                <a:shade val="89000"/>
                <a:satMod val="105000"/>
              </a:schemeClr>
            </a:gs>
            <a:gs pos="58500">
              <a:schemeClr val="phClr">
                <a:shade val="89000"/>
                <a:satMod val="105000"/>
              </a:schemeClr>
            </a:gs>
            <a:gs pos="100000">
              <a:schemeClr val="phClr">
                <a:shade val="52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60000" cap="flat" cmpd="thickThin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8100" dir="5400000" algn="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38100" dir="5400000" algn="r" rotWithShape="0">
              <a:srgbClr val="000000">
                <a:alpha val="60000"/>
              </a:srgbClr>
            </a:outerShdw>
          </a:effectLst>
          <a:scene3d>
            <a:camera prst="isometricLeftDown" fov="0">
              <a:rot lat="0" lon="0" rev="0"/>
            </a:camera>
            <a:lightRig rig="harsh" dir="tl">
              <a:rot lat="0" lon="0" rev="84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50800" dist="63500" dir="5400000" algn="r" rotWithShape="0">
              <a:srgbClr val="000000">
                <a:alpha val="65000"/>
              </a:srgbClr>
            </a:outerShdw>
          </a:effectLst>
          <a:scene3d>
            <a:camera prst="isometricLeftDown" fov="0">
              <a:rot lat="0" lon="0" rev="0"/>
            </a:camera>
            <a:lightRig rig="harsh" dir="tl">
              <a:rot lat="0" lon="0" rev="840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20000"/>
                <a:satMod val="3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8000"/>
                <a:shade val="98000"/>
                <a:satMod val="120000"/>
              </a:schemeClr>
              <a:schemeClr val="phClr">
                <a:tint val="86000"/>
                <a:shade val="92000"/>
                <a:satMod val="150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Финансовая тема</Template>
  <TotalTime>381</TotalTime>
  <Words>420</Words>
  <Application>Microsoft Office PowerPoint</Application>
  <PresentationFormat>Экран (4:3)</PresentationFormat>
  <Paragraphs>46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18</vt:i4>
      </vt:variant>
      <vt:variant>
        <vt:lpstr>Шаблон оформления</vt:lpstr>
      </vt:variant>
      <vt:variant>
        <vt:i4>66</vt:i4>
      </vt:variant>
      <vt:variant>
        <vt:lpstr>Заголовки слайдов</vt:lpstr>
      </vt:variant>
      <vt:variant>
        <vt:i4>19</vt:i4>
      </vt:variant>
    </vt:vector>
  </HeadingPairs>
  <TitlesOfParts>
    <vt:vector size="103" baseType="lpstr">
      <vt:lpstr>Constantia</vt:lpstr>
      <vt:lpstr>Arial</vt:lpstr>
      <vt:lpstr>Wingdings 2</vt:lpstr>
      <vt:lpstr>Wingdings</vt:lpstr>
      <vt:lpstr>Calibri</vt:lpstr>
      <vt:lpstr>Corbel</vt:lpstr>
      <vt:lpstr>Tunga</vt:lpstr>
      <vt:lpstr>Tahoma</vt:lpstr>
      <vt:lpstr>Consolas</vt:lpstr>
      <vt:lpstr>Wingdings 3</vt:lpstr>
      <vt:lpstr>Franklin Gothic Medium</vt:lpstr>
      <vt:lpstr>Franklin Gothic Book</vt:lpstr>
      <vt:lpstr>Palatino Linotype</vt:lpstr>
      <vt:lpstr>Candara</vt:lpstr>
      <vt:lpstr>Verdana</vt:lpstr>
      <vt:lpstr>Gill Sans MT</vt:lpstr>
      <vt:lpstr>Garamond</vt:lpstr>
      <vt:lpstr>Comic Sans MS</vt:lpstr>
      <vt:lpstr>Currency</vt:lpstr>
      <vt:lpstr>Mylar</vt:lpstr>
      <vt:lpstr>Кутюр</vt:lpstr>
      <vt:lpstr>Метро</vt:lpstr>
      <vt:lpstr>Углы</vt:lpstr>
      <vt:lpstr>Urban Pop</vt:lpstr>
      <vt:lpstr>Базовая</vt:lpstr>
      <vt:lpstr>Soho</vt:lpstr>
      <vt:lpstr>Autumn</vt:lpstr>
      <vt:lpstr>Currency</vt:lpstr>
      <vt:lpstr>Currency</vt:lpstr>
      <vt:lpstr>Currency</vt:lpstr>
      <vt:lpstr>Currency</vt:lpstr>
      <vt:lpstr>Currency</vt:lpstr>
      <vt:lpstr>Currency</vt:lpstr>
      <vt:lpstr>Currency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Кутюр</vt:lpstr>
      <vt:lpstr>Кутюр</vt:lpstr>
      <vt:lpstr>Кутюр</vt:lpstr>
      <vt:lpstr>Кутюр</vt:lpstr>
      <vt:lpstr>Кутюр</vt:lpstr>
      <vt:lpstr>Кутюр</vt:lpstr>
      <vt:lpstr>Кутюр</vt:lpstr>
      <vt:lpstr>Метро</vt:lpstr>
      <vt:lpstr>Метро</vt:lpstr>
      <vt:lpstr>Метро</vt:lpstr>
      <vt:lpstr>Метро</vt:lpstr>
      <vt:lpstr>Метро</vt:lpstr>
      <vt:lpstr>Метро</vt:lpstr>
      <vt:lpstr>Углы</vt:lpstr>
      <vt:lpstr>Углы</vt:lpstr>
      <vt:lpstr>Углы</vt:lpstr>
      <vt:lpstr>Углы</vt:lpstr>
      <vt:lpstr>Urban Pop</vt:lpstr>
      <vt:lpstr>Urban Pop</vt:lpstr>
      <vt:lpstr>Urban Pop</vt:lpstr>
      <vt:lpstr>Urban Pop</vt:lpstr>
      <vt:lpstr>Urban Pop</vt:lpstr>
      <vt:lpstr>Urban Pop</vt:lpstr>
      <vt:lpstr>Urban Pop</vt:lpstr>
      <vt:lpstr>Urban Pop</vt:lpstr>
      <vt:lpstr>Urban Pop</vt:lpstr>
      <vt:lpstr>Urban Pop</vt:lpstr>
      <vt:lpstr>Urban Pop</vt:lpstr>
      <vt:lpstr>Базовая</vt:lpstr>
      <vt:lpstr>Базовая</vt:lpstr>
      <vt:lpstr>Базовая</vt:lpstr>
      <vt:lpstr>Базовая</vt:lpstr>
      <vt:lpstr>Базовая</vt:lpstr>
      <vt:lpstr>Soho</vt:lpstr>
      <vt:lpstr>Soho</vt:lpstr>
      <vt:lpstr>Soho</vt:lpstr>
      <vt:lpstr>Soho</vt:lpstr>
      <vt:lpstr>Soho</vt:lpstr>
      <vt:lpstr>Autumn</vt:lpstr>
      <vt:lpstr>ХАРЧОВІ ДОБАВКИ</vt:lpstr>
      <vt:lpstr>Зміст</vt:lpstr>
      <vt:lpstr>Поняття про харчові добавки</vt:lpstr>
      <vt:lpstr>Шкідливі добавки</vt:lpstr>
      <vt:lpstr>Всі харчові добавки діляться на кілька груп, до яких відносяться: </vt:lpstr>
      <vt:lpstr>Слайд 6</vt:lpstr>
      <vt:lpstr>Що приховують виробники?</vt:lpstr>
      <vt:lpstr>Натуральні (природні) барвники </vt:lpstr>
      <vt:lpstr>Слайд 9</vt:lpstr>
      <vt:lpstr>Фаст-фуди </vt:lpstr>
      <vt:lpstr>ГАМБУРГЕР</vt:lpstr>
      <vt:lpstr>Чіпси</vt:lpstr>
      <vt:lpstr>Сухарики</vt:lpstr>
      <vt:lpstr>COCA COLA</vt:lpstr>
      <vt:lpstr>МОРОЗИВО</vt:lpstr>
      <vt:lpstr>Жувальна гумка: корисно чи шкідливо?</vt:lpstr>
      <vt:lpstr>Крабові палички</vt:lpstr>
      <vt:lpstr>Висновок</vt:lpstr>
      <vt:lpstr>Дякую За Увагу!!!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харчові Добавки</dc:title>
  <dc:creator>User</dc:creator>
  <cp:lastModifiedBy>User</cp:lastModifiedBy>
  <cp:revision>39</cp:revision>
  <dcterms:created xsi:type="dcterms:W3CDTF">2013-02-21T16:18:56Z</dcterms:created>
  <dcterms:modified xsi:type="dcterms:W3CDTF">2014-04-13T08:19:50Z</dcterms:modified>
</cp:coreProperties>
</file>