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Override3.xml" ContentType="application/vnd.openxmlformats-officedocument.themeOverrid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</p:sldMasterIdLst>
  <p:sldIdLst>
    <p:sldId id="256" r:id="rId8"/>
    <p:sldId id="257" r:id="rId9"/>
    <p:sldId id="260" r:id="rId10"/>
    <p:sldId id="263" r:id="rId11"/>
    <p:sldId id="265" r:id="rId12"/>
    <p:sldId id="264" r:id="rId13"/>
    <p:sldId id="258" r:id="rId14"/>
    <p:sldId id="259" r:id="rId15"/>
    <p:sldId id="261" r:id="rId16"/>
    <p:sldId id="262" r:id="rId17"/>
    <p:sldId id="266" r:id="rId1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image" Target="../media/image7.jpe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image" Target="../media/image8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54D4671-671C-4629-8AD4-46C69DD2BC5C}" type="doc">
      <dgm:prSet loTypeId="urn:microsoft.com/office/officeart/2008/layout/AscendingPictureAccentProcess" loCatId="pictur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138F77F9-6EAD-4B5F-9936-4CF5A0E63D15}">
      <dgm:prSet custT="1"/>
      <dgm:spPr/>
      <dgm:t>
        <a:bodyPr/>
        <a:lstStyle/>
        <a:p>
          <a:r>
            <a:rPr lang="ru-RU" sz="1400" dirty="0" err="1" smtClean="0"/>
            <a:t>Назва</a:t>
          </a:r>
          <a:r>
            <a:rPr lang="ru-RU" sz="1400" dirty="0" smtClean="0"/>
            <a:t> «</a:t>
          </a:r>
          <a:r>
            <a:rPr lang="ru-RU" sz="1400" dirty="0" err="1" smtClean="0"/>
            <a:t>консерви</a:t>
          </a:r>
          <a:r>
            <a:rPr lang="ru-RU" sz="1400" dirty="0" smtClean="0"/>
            <a:t>» походить </a:t>
          </a:r>
          <a:r>
            <a:rPr lang="ru-RU" sz="1400" dirty="0" err="1" smtClean="0"/>
            <a:t>від</a:t>
          </a:r>
          <a:r>
            <a:rPr lang="ru-RU" sz="1400" dirty="0" smtClean="0"/>
            <a:t> слова, яке в </a:t>
          </a:r>
          <a:r>
            <a:rPr lang="ru-RU" sz="1400" dirty="0" err="1" smtClean="0"/>
            <a:t>перекладі</a:t>
          </a:r>
          <a:r>
            <a:rPr lang="ru-RU" sz="1400" dirty="0" smtClean="0"/>
            <a:t> з </a:t>
          </a:r>
          <a:r>
            <a:rPr lang="ru-RU" sz="1400" dirty="0" err="1" smtClean="0"/>
            <a:t>латинської</a:t>
          </a:r>
          <a:r>
            <a:rPr lang="ru-RU" sz="1400" dirty="0" smtClean="0"/>
            <a:t> </a:t>
          </a:r>
          <a:r>
            <a:rPr lang="ru-RU" sz="1400" dirty="0" err="1" smtClean="0"/>
            <a:t>означає</a:t>
          </a:r>
          <a:r>
            <a:rPr lang="ru-RU" sz="1400" dirty="0" smtClean="0"/>
            <a:t> буквально «</a:t>
          </a:r>
          <a:r>
            <a:rPr lang="ru-RU" sz="1400" dirty="0" err="1" smtClean="0"/>
            <a:t>зберігати</a:t>
          </a:r>
          <a:r>
            <a:rPr lang="ru-RU" sz="1400" dirty="0" smtClean="0"/>
            <a:t>». </a:t>
          </a:r>
          <a:endParaRPr lang="ru-RU" sz="1400" dirty="0"/>
        </a:p>
      </dgm:t>
    </dgm:pt>
    <dgm:pt modelId="{B268F140-0818-460F-8F1E-7BE9301483CF}" type="parTrans" cxnId="{B2009707-D607-43D5-807F-5F5E1714DD5D}">
      <dgm:prSet/>
      <dgm:spPr/>
      <dgm:t>
        <a:bodyPr/>
        <a:lstStyle/>
        <a:p>
          <a:endParaRPr lang="ru-RU"/>
        </a:p>
      </dgm:t>
    </dgm:pt>
    <dgm:pt modelId="{EC0AF1C3-517F-4EF3-9B41-DFCDF685F554}" type="sibTrans" cxnId="{B2009707-D607-43D5-807F-5F5E1714DD5D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  <dgm:t>
        <a:bodyPr/>
        <a:lstStyle/>
        <a:p>
          <a:endParaRPr lang="ru-RU"/>
        </a:p>
      </dgm:t>
    </dgm:pt>
    <dgm:pt modelId="{8344183F-DA67-4861-A317-C11170456E34}">
      <dgm:prSet custT="1"/>
      <dgm:spPr/>
      <dgm:t>
        <a:bodyPr/>
        <a:lstStyle/>
        <a:p>
          <a:r>
            <a:rPr lang="ru-RU" sz="1400" dirty="0" err="1" smtClean="0"/>
            <a:t>Тобто</a:t>
          </a:r>
          <a:r>
            <a:rPr lang="ru-RU" sz="1400" dirty="0" smtClean="0"/>
            <a:t> </a:t>
          </a:r>
          <a:r>
            <a:rPr lang="ru-RU" sz="1400" dirty="0" err="1" smtClean="0"/>
            <a:t>консерви</a:t>
          </a:r>
          <a:r>
            <a:rPr lang="ru-RU" sz="1400" dirty="0" smtClean="0"/>
            <a:t> - </a:t>
          </a:r>
          <a:r>
            <a:rPr lang="ru-RU" sz="1400" dirty="0" err="1" smtClean="0"/>
            <a:t>це</a:t>
          </a:r>
          <a:r>
            <a:rPr lang="ru-RU" sz="1400" dirty="0" smtClean="0"/>
            <a:t> </a:t>
          </a:r>
          <a:r>
            <a:rPr lang="ru-RU" sz="1400" dirty="0" err="1" smtClean="0"/>
            <a:t>продукти</a:t>
          </a:r>
          <a:r>
            <a:rPr lang="ru-RU" sz="1400" dirty="0" smtClean="0"/>
            <a:t> </a:t>
          </a:r>
          <a:r>
            <a:rPr lang="ru-RU" sz="1400" dirty="0" err="1" smtClean="0"/>
            <a:t>тваринного</a:t>
          </a:r>
          <a:r>
            <a:rPr lang="ru-RU" sz="1400" dirty="0" smtClean="0"/>
            <a:t> </a:t>
          </a:r>
          <a:r>
            <a:rPr lang="ru-RU" sz="1400" dirty="0" err="1" smtClean="0"/>
            <a:t>або</a:t>
          </a:r>
          <a:r>
            <a:rPr lang="ru-RU" sz="1400" dirty="0" smtClean="0"/>
            <a:t> </a:t>
          </a:r>
          <a:r>
            <a:rPr lang="ru-RU" sz="1400" dirty="0" err="1" smtClean="0"/>
            <a:t>рослинного</a:t>
          </a:r>
          <a:r>
            <a:rPr lang="ru-RU" sz="1400" dirty="0" smtClean="0"/>
            <a:t> </a:t>
          </a:r>
          <a:r>
            <a:rPr lang="ru-RU" sz="1400" dirty="0" err="1" smtClean="0"/>
            <a:t>походження</a:t>
          </a:r>
          <a:r>
            <a:rPr lang="ru-RU" sz="1400" dirty="0" smtClean="0"/>
            <a:t> (</a:t>
          </a:r>
          <a:r>
            <a:rPr lang="ru-RU" sz="1400" dirty="0" err="1" smtClean="0"/>
            <a:t>адже</a:t>
          </a:r>
          <a:r>
            <a:rPr lang="ru-RU" sz="1400" dirty="0" smtClean="0"/>
            <a:t> </a:t>
          </a:r>
          <a:r>
            <a:rPr lang="ru-RU" sz="1400" dirty="0" err="1" smtClean="0"/>
            <a:t>консервують</a:t>
          </a:r>
          <a:r>
            <a:rPr lang="ru-RU" sz="1400" dirty="0" smtClean="0"/>
            <a:t> не </a:t>
          </a:r>
          <a:r>
            <a:rPr lang="ru-RU" sz="1400" dirty="0" err="1" smtClean="0"/>
            <a:t>тільки</a:t>
          </a:r>
          <a:r>
            <a:rPr lang="ru-RU" sz="1400" dirty="0" smtClean="0"/>
            <a:t> </a:t>
          </a:r>
          <a:r>
            <a:rPr lang="ru-RU" sz="1400" dirty="0" err="1" smtClean="0"/>
            <a:t>рибу</a:t>
          </a:r>
          <a:r>
            <a:rPr lang="ru-RU" sz="1400" dirty="0" smtClean="0"/>
            <a:t>, а й </a:t>
          </a:r>
          <a:r>
            <a:rPr lang="ru-RU" sz="1400" dirty="0" err="1" smtClean="0"/>
            <a:t>м'ясо</a:t>
          </a:r>
          <a:r>
            <a:rPr lang="ru-RU" sz="1400" dirty="0" smtClean="0"/>
            <a:t>, </a:t>
          </a:r>
          <a:r>
            <a:rPr lang="ru-RU" sz="1400" dirty="0" err="1" smtClean="0"/>
            <a:t>овочі</a:t>
          </a:r>
          <a:r>
            <a:rPr lang="ru-RU" sz="1400" dirty="0" smtClean="0"/>
            <a:t> та </a:t>
          </a:r>
          <a:r>
            <a:rPr lang="ru-RU" sz="1400" dirty="0" err="1" smtClean="0"/>
            <a:t>фрукти</a:t>
          </a:r>
          <a:r>
            <a:rPr lang="ru-RU" sz="1400" dirty="0" smtClean="0"/>
            <a:t>), </a:t>
          </a:r>
          <a:r>
            <a:rPr lang="ru-RU" sz="1400" dirty="0" err="1" smtClean="0"/>
            <a:t>які</a:t>
          </a:r>
          <a:r>
            <a:rPr lang="ru-RU" sz="1400" dirty="0" smtClean="0"/>
            <a:t> </a:t>
          </a:r>
          <a:r>
            <a:rPr lang="ru-RU" sz="1400" dirty="0" err="1" smtClean="0"/>
            <a:t>піддаються</a:t>
          </a:r>
          <a:r>
            <a:rPr lang="ru-RU" sz="1400" dirty="0" smtClean="0"/>
            <a:t> </a:t>
          </a:r>
          <a:r>
            <a:rPr lang="ru-RU" sz="1400" dirty="0" err="1" smtClean="0"/>
            <a:t>спеціальній</a:t>
          </a:r>
          <a:r>
            <a:rPr lang="ru-RU" sz="1400" dirty="0" smtClean="0"/>
            <a:t> </a:t>
          </a:r>
          <a:r>
            <a:rPr lang="ru-RU" sz="1400" dirty="0" err="1" smtClean="0"/>
            <a:t>обробці</a:t>
          </a:r>
          <a:r>
            <a:rPr lang="ru-RU" sz="1400" dirty="0" smtClean="0"/>
            <a:t> для </a:t>
          </a:r>
          <a:r>
            <a:rPr lang="ru-RU" sz="1400" dirty="0" err="1" smtClean="0"/>
            <a:t>їх</a:t>
          </a:r>
          <a:r>
            <a:rPr lang="ru-RU" sz="1400" dirty="0" smtClean="0"/>
            <a:t> </a:t>
          </a:r>
          <a:r>
            <a:rPr lang="ru-RU" sz="1400" dirty="0" err="1" smtClean="0"/>
            <a:t>подальшого</a:t>
          </a:r>
          <a:r>
            <a:rPr lang="ru-RU" sz="1400" dirty="0" smtClean="0"/>
            <a:t> </a:t>
          </a:r>
          <a:r>
            <a:rPr lang="ru-RU" sz="1400" dirty="0" err="1" smtClean="0"/>
            <a:t>зберігання</a:t>
          </a:r>
          <a:r>
            <a:rPr lang="ru-RU" sz="1400" dirty="0" smtClean="0"/>
            <a:t>.</a:t>
          </a:r>
          <a:endParaRPr lang="ru-RU" sz="1400" dirty="0"/>
        </a:p>
      </dgm:t>
    </dgm:pt>
    <dgm:pt modelId="{4436FF42-3897-42B1-AA5A-D4357F44DC9D}" type="parTrans" cxnId="{1B688592-A517-4B37-A969-462A3936DEB8}">
      <dgm:prSet/>
      <dgm:spPr/>
      <dgm:t>
        <a:bodyPr/>
        <a:lstStyle/>
        <a:p>
          <a:endParaRPr lang="ru-RU"/>
        </a:p>
      </dgm:t>
    </dgm:pt>
    <dgm:pt modelId="{DB1A4C56-A881-40E6-9B5D-608ED5B9D51F}" type="sibTrans" cxnId="{1B688592-A517-4B37-A969-462A3936DEB8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ru-RU"/>
        </a:p>
      </dgm:t>
    </dgm:pt>
    <dgm:pt modelId="{97ADCA8D-24D9-4AC1-A202-D148CF046890}" type="pres">
      <dgm:prSet presAssocID="{B54D4671-671C-4629-8AD4-46C69DD2BC5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04F7262C-9A70-4018-87BA-9C32DA5BCAE8}" type="pres">
      <dgm:prSet presAssocID="{B54D4671-671C-4629-8AD4-46C69DD2BC5C}" presName="dot1" presStyleLbl="alignNode1" presStyleIdx="0" presStyleCnt="10"/>
      <dgm:spPr/>
    </dgm:pt>
    <dgm:pt modelId="{C0F4BC49-FC81-421E-BF9B-A574E079FE63}" type="pres">
      <dgm:prSet presAssocID="{B54D4671-671C-4629-8AD4-46C69DD2BC5C}" presName="dot2" presStyleLbl="alignNode1" presStyleIdx="1" presStyleCnt="10"/>
      <dgm:spPr/>
    </dgm:pt>
    <dgm:pt modelId="{7421675D-AB1B-4F15-9C13-3A376B8CC40F}" type="pres">
      <dgm:prSet presAssocID="{B54D4671-671C-4629-8AD4-46C69DD2BC5C}" presName="dot3" presStyleLbl="alignNode1" presStyleIdx="2" presStyleCnt="10"/>
      <dgm:spPr/>
    </dgm:pt>
    <dgm:pt modelId="{403E4E26-7F01-4BD2-B243-E3904EEDA4B2}" type="pres">
      <dgm:prSet presAssocID="{B54D4671-671C-4629-8AD4-46C69DD2BC5C}" presName="dotArrow1" presStyleLbl="alignNode1" presStyleIdx="3" presStyleCnt="10"/>
      <dgm:spPr/>
    </dgm:pt>
    <dgm:pt modelId="{54A00725-1C97-4E41-ADA0-3C58F4B55114}" type="pres">
      <dgm:prSet presAssocID="{B54D4671-671C-4629-8AD4-46C69DD2BC5C}" presName="dotArrow2" presStyleLbl="alignNode1" presStyleIdx="4" presStyleCnt="10"/>
      <dgm:spPr/>
    </dgm:pt>
    <dgm:pt modelId="{155825D7-C73E-4A56-828B-D423379FDBA5}" type="pres">
      <dgm:prSet presAssocID="{B54D4671-671C-4629-8AD4-46C69DD2BC5C}" presName="dotArrow3" presStyleLbl="alignNode1" presStyleIdx="5" presStyleCnt="10"/>
      <dgm:spPr/>
    </dgm:pt>
    <dgm:pt modelId="{5A2CB060-9426-4F4E-8C49-EE9F99EE8818}" type="pres">
      <dgm:prSet presAssocID="{B54D4671-671C-4629-8AD4-46C69DD2BC5C}" presName="dotArrow4" presStyleLbl="alignNode1" presStyleIdx="6" presStyleCnt="10"/>
      <dgm:spPr/>
    </dgm:pt>
    <dgm:pt modelId="{D1A03BF0-6974-44E9-A48D-5313FB992BD9}" type="pres">
      <dgm:prSet presAssocID="{B54D4671-671C-4629-8AD4-46C69DD2BC5C}" presName="dotArrow5" presStyleLbl="alignNode1" presStyleIdx="7" presStyleCnt="10"/>
      <dgm:spPr/>
    </dgm:pt>
    <dgm:pt modelId="{E4DB83FD-250B-4B34-B4E1-D4A88FE9B44A}" type="pres">
      <dgm:prSet presAssocID="{B54D4671-671C-4629-8AD4-46C69DD2BC5C}" presName="dotArrow6" presStyleLbl="alignNode1" presStyleIdx="8" presStyleCnt="10"/>
      <dgm:spPr/>
    </dgm:pt>
    <dgm:pt modelId="{8C06DE2B-4FB0-4371-84E9-DDB0FA1F5396}" type="pres">
      <dgm:prSet presAssocID="{B54D4671-671C-4629-8AD4-46C69DD2BC5C}" presName="dotArrow7" presStyleLbl="alignNode1" presStyleIdx="9" presStyleCnt="10"/>
      <dgm:spPr/>
    </dgm:pt>
    <dgm:pt modelId="{84410321-9BDC-44C9-AB1D-A808D8A2501E}" type="pres">
      <dgm:prSet presAssocID="{8344183F-DA67-4861-A317-C11170456E34}" presName="parTx1" presStyleLbl="node1" presStyleIdx="0" presStyleCnt="2" custScaleX="173952" custLinFactNeighborX="11164" custLinFactNeighborY="1373"/>
      <dgm:spPr/>
      <dgm:t>
        <a:bodyPr/>
        <a:lstStyle/>
        <a:p>
          <a:endParaRPr lang="ru-RU"/>
        </a:p>
      </dgm:t>
    </dgm:pt>
    <dgm:pt modelId="{D6693F47-348A-4AB1-944D-6BAAA79F877E}" type="pres">
      <dgm:prSet presAssocID="{DB1A4C56-A881-40E6-9B5D-608ED5B9D51F}" presName="picture1" presStyleCnt="0"/>
      <dgm:spPr/>
    </dgm:pt>
    <dgm:pt modelId="{5618D172-A5D6-4497-8915-FDD6767F5F1F}" type="pres">
      <dgm:prSet presAssocID="{DB1A4C56-A881-40E6-9B5D-608ED5B9D51F}" presName="imageRepeatNode" presStyleLbl="fgImgPlace1" presStyleIdx="0" presStyleCnt="2" custLinFactNeighborX="-40016" custLinFactNeighborY="-22788"/>
      <dgm:spPr/>
      <dgm:t>
        <a:bodyPr/>
        <a:lstStyle/>
        <a:p>
          <a:endParaRPr lang="ru-RU"/>
        </a:p>
      </dgm:t>
    </dgm:pt>
    <dgm:pt modelId="{E97AC15F-AE83-41A4-83C8-4CF55A5E9E7D}" type="pres">
      <dgm:prSet presAssocID="{138F77F9-6EAD-4B5F-9936-4CF5A0E63D15}" presName="parTx2" presStyleLbl="node1" presStyleIdx="1" presStyleCnt="2"/>
      <dgm:spPr/>
      <dgm:t>
        <a:bodyPr/>
        <a:lstStyle/>
        <a:p>
          <a:endParaRPr lang="ru-RU"/>
        </a:p>
      </dgm:t>
    </dgm:pt>
    <dgm:pt modelId="{C9D963C0-E10B-43A8-B4ED-F234DCC977D7}" type="pres">
      <dgm:prSet presAssocID="{EC0AF1C3-517F-4EF3-9B41-DFCDF685F554}" presName="picture2" presStyleCnt="0"/>
      <dgm:spPr/>
    </dgm:pt>
    <dgm:pt modelId="{70FEB9C4-B4BF-403C-A3C6-1A030D392C9A}" type="pres">
      <dgm:prSet presAssocID="{EC0AF1C3-517F-4EF3-9B41-DFCDF685F554}" presName="imageRepeatNode" presStyleLbl="fgImgPlace1" presStyleIdx="1" presStyleCnt="2"/>
      <dgm:spPr/>
      <dgm:t>
        <a:bodyPr/>
        <a:lstStyle/>
        <a:p>
          <a:endParaRPr lang="ru-RU"/>
        </a:p>
      </dgm:t>
    </dgm:pt>
  </dgm:ptLst>
  <dgm:cxnLst>
    <dgm:cxn modelId="{B2009707-D607-43D5-807F-5F5E1714DD5D}" srcId="{B54D4671-671C-4629-8AD4-46C69DD2BC5C}" destId="{138F77F9-6EAD-4B5F-9936-4CF5A0E63D15}" srcOrd="1" destOrd="0" parTransId="{B268F140-0818-460F-8F1E-7BE9301483CF}" sibTransId="{EC0AF1C3-517F-4EF3-9B41-DFCDF685F554}"/>
    <dgm:cxn modelId="{79286B79-9B9E-4B01-8CE3-D39AD29ECD85}" type="presOf" srcId="{B54D4671-671C-4629-8AD4-46C69DD2BC5C}" destId="{97ADCA8D-24D9-4AC1-A202-D148CF046890}" srcOrd="0" destOrd="0" presId="urn:microsoft.com/office/officeart/2008/layout/AscendingPictureAccentProcess"/>
    <dgm:cxn modelId="{D9E48068-91F3-4364-820D-1A1E79D4AF57}" type="presOf" srcId="{EC0AF1C3-517F-4EF3-9B41-DFCDF685F554}" destId="{70FEB9C4-B4BF-403C-A3C6-1A030D392C9A}" srcOrd="0" destOrd="0" presId="urn:microsoft.com/office/officeart/2008/layout/AscendingPictureAccentProcess"/>
    <dgm:cxn modelId="{86757BDF-FF14-4ECF-BE86-76037A50042C}" type="presOf" srcId="{DB1A4C56-A881-40E6-9B5D-608ED5B9D51F}" destId="{5618D172-A5D6-4497-8915-FDD6767F5F1F}" srcOrd="0" destOrd="0" presId="urn:microsoft.com/office/officeart/2008/layout/AscendingPictureAccentProcess"/>
    <dgm:cxn modelId="{4EC8258D-68FF-413A-A429-5FC6D79024F6}" type="presOf" srcId="{8344183F-DA67-4861-A317-C11170456E34}" destId="{84410321-9BDC-44C9-AB1D-A808D8A2501E}" srcOrd="0" destOrd="0" presId="urn:microsoft.com/office/officeart/2008/layout/AscendingPictureAccentProcess"/>
    <dgm:cxn modelId="{53A2F1B9-D966-479C-A190-D8D089C07BA0}" type="presOf" srcId="{138F77F9-6EAD-4B5F-9936-4CF5A0E63D15}" destId="{E97AC15F-AE83-41A4-83C8-4CF55A5E9E7D}" srcOrd="0" destOrd="0" presId="urn:microsoft.com/office/officeart/2008/layout/AscendingPictureAccentProcess"/>
    <dgm:cxn modelId="{1B688592-A517-4B37-A969-462A3936DEB8}" srcId="{B54D4671-671C-4629-8AD4-46C69DD2BC5C}" destId="{8344183F-DA67-4861-A317-C11170456E34}" srcOrd="0" destOrd="0" parTransId="{4436FF42-3897-42B1-AA5A-D4357F44DC9D}" sibTransId="{DB1A4C56-A881-40E6-9B5D-608ED5B9D51F}"/>
    <dgm:cxn modelId="{65EBAFC0-43DF-40BA-91B1-3C2F57DD38F5}" type="presParOf" srcId="{97ADCA8D-24D9-4AC1-A202-D148CF046890}" destId="{04F7262C-9A70-4018-87BA-9C32DA5BCAE8}" srcOrd="0" destOrd="0" presId="urn:microsoft.com/office/officeart/2008/layout/AscendingPictureAccentProcess"/>
    <dgm:cxn modelId="{8E80A25F-8AD6-4FE4-86A6-ED205CC3FE86}" type="presParOf" srcId="{97ADCA8D-24D9-4AC1-A202-D148CF046890}" destId="{C0F4BC49-FC81-421E-BF9B-A574E079FE63}" srcOrd="1" destOrd="0" presId="urn:microsoft.com/office/officeart/2008/layout/AscendingPictureAccentProcess"/>
    <dgm:cxn modelId="{3F8B1103-9037-4B2B-8486-0ABB104FA644}" type="presParOf" srcId="{97ADCA8D-24D9-4AC1-A202-D148CF046890}" destId="{7421675D-AB1B-4F15-9C13-3A376B8CC40F}" srcOrd="2" destOrd="0" presId="urn:microsoft.com/office/officeart/2008/layout/AscendingPictureAccentProcess"/>
    <dgm:cxn modelId="{01F0AEDB-59E6-40CF-BCD7-849690BD2CFC}" type="presParOf" srcId="{97ADCA8D-24D9-4AC1-A202-D148CF046890}" destId="{403E4E26-7F01-4BD2-B243-E3904EEDA4B2}" srcOrd="3" destOrd="0" presId="urn:microsoft.com/office/officeart/2008/layout/AscendingPictureAccentProcess"/>
    <dgm:cxn modelId="{2869B047-E7C3-4285-9C63-440A82D53659}" type="presParOf" srcId="{97ADCA8D-24D9-4AC1-A202-D148CF046890}" destId="{54A00725-1C97-4E41-ADA0-3C58F4B55114}" srcOrd="4" destOrd="0" presId="urn:microsoft.com/office/officeart/2008/layout/AscendingPictureAccentProcess"/>
    <dgm:cxn modelId="{52B4A7C8-AFD7-44C2-B6D8-5D73251AA16B}" type="presParOf" srcId="{97ADCA8D-24D9-4AC1-A202-D148CF046890}" destId="{155825D7-C73E-4A56-828B-D423379FDBA5}" srcOrd="5" destOrd="0" presId="urn:microsoft.com/office/officeart/2008/layout/AscendingPictureAccentProcess"/>
    <dgm:cxn modelId="{D8FE1396-7DC6-48DF-BDAC-77D313FED8E3}" type="presParOf" srcId="{97ADCA8D-24D9-4AC1-A202-D148CF046890}" destId="{5A2CB060-9426-4F4E-8C49-EE9F99EE8818}" srcOrd="6" destOrd="0" presId="urn:microsoft.com/office/officeart/2008/layout/AscendingPictureAccentProcess"/>
    <dgm:cxn modelId="{4469047E-1F26-4CE5-A2F0-D00781ECC2AB}" type="presParOf" srcId="{97ADCA8D-24D9-4AC1-A202-D148CF046890}" destId="{D1A03BF0-6974-44E9-A48D-5313FB992BD9}" srcOrd="7" destOrd="0" presId="urn:microsoft.com/office/officeart/2008/layout/AscendingPictureAccentProcess"/>
    <dgm:cxn modelId="{F6769B84-1475-496B-9A6C-0FEF3598DAE2}" type="presParOf" srcId="{97ADCA8D-24D9-4AC1-A202-D148CF046890}" destId="{E4DB83FD-250B-4B34-B4E1-D4A88FE9B44A}" srcOrd="8" destOrd="0" presId="urn:microsoft.com/office/officeart/2008/layout/AscendingPictureAccentProcess"/>
    <dgm:cxn modelId="{7CCED649-B0CC-4E2E-947B-B132B586EC39}" type="presParOf" srcId="{97ADCA8D-24D9-4AC1-A202-D148CF046890}" destId="{8C06DE2B-4FB0-4371-84E9-DDB0FA1F5396}" srcOrd="9" destOrd="0" presId="urn:microsoft.com/office/officeart/2008/layout/AscendingPictureAccentProcess"/>
    <dgm:cxn modelId="{CDEA6299-D6AC-44D5-B5E3-E264CDD57022}" type="presParOf" srcId="{97ADCA8D-24D9-4AC1-A202-D148CF046890}" destId="{84410321-9BDC-44C9-AB1D-A808D8A2501E}" srcOrd="10" destOrd="0" presId="urn:microsoft.com/office/officeart/2008/layout/AscendingPictureAccentProcess"/>
    <dgm:cxn modelId="{5053D279-224C-4AE3-BBFF-65A2D2377C1F}" type="presParOf" srcId="{97ADCA8D-24D9-4AC1-A202-D148CF046890}" destId="{D6693F47-348A-4AB1-944D-6BAAA79F877E}" srcOrd="11" destOrd="0" presId="urn:microsoft.com/office/officeart/2008/layout/AscendingPictureAccentProcess"/>
    <dgm:cxn modelId="{8F387B8F-CDFC-49BF-BA4A-4D879CE3C851}" type="presParOf" srcId="{D6693F47-348A-4AB1-944D-6BAAA79F877E}" destId="{5618D172-A5D6-4497-8915-FDD6767F5F1F}" srcOrd="0" destOrd="0" presId="urn:microsoft.com/office/officeart/2008/layout/AscendingPictureAccentProcess"/>
    <dgm:cxn modelId="{8C5A409F-C562-42F9-A1D7-DF1A2A3B1E24}" type="presParOf" srcId="{97ADCA8D-24D9-4AC1-A202-D148CF046890}" destId="{E97AC15F-AE83-41A4-83C8-4CF55A5E9E7D}" srcOrd="12" destOrd="0" presId="urn:microsoft.com/office/officeart/2008/layout/AscendingPictureAccentProcess"/>
    <dgm:cxn modelId="{A718967F-E7E7-4A67-8FE6-FA9C44ADACF7}" type="presParOf" srcId="{97ADCA8D-24D9-4AC1-A202-D148CF046890}" destId="{C9D963C0-E10B-43A8-B4ED-F234DCC977D7}" srcOrd="13" destOrd="0" presId="urn:microsoft.com/office/officeart/2008/layout/AscendingPictureAccentProcess"/>
    <dgm:cxn modelId="{2B17D1AC-FFE5-468A-B8FF-62C659B9C51F}" type="presParOf" srcId="{C9D963C0-E10B-43A8-B4ED-F234DCC977D7}" destId="{70FEB9C4-B4BF-403C-A3C6-1A030D392C9A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8E0C422-0586-433B-BC1E-4ECEB8546D3B}" type="doc">
      <dgm:prSet loTypeId="urn:microsoft.com/office/officeart/2005/8/layout/chevron2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DA5631C7-98F2-4190-A046-DCF57679FAA1}">
      <dgm:prSet phldrT="[Текст]"/>
      <dgm:spPr/>
      <dgm:t>
        <a:bodyPr/>
        <a:lstStyle/>
        <a:p>
          <a:r>
            <a:rPr lang="ru-RU" dirty="0" smtClean="0"/>
            <a:t> </a:t>
          </a:r>
          <a:endParaRPr lang="ru-RU" dirty="0"/>
        </a:p>
      </dgm:t>
    </dgm:pt>
    <dgm:pt modelId="{54E932B5-4007-46C6-A72B-E97789E096FE}" type="parTrans" cxnId="{240B5408-9860-4934-B954-540C2C7B48A1}">
      <dgm:prSet/>
      <dgm:spPr/>
      <dgm:t>
        <a:bodyPr/>
        <a:lstStyle/>
        <a:p>
          <a:endParaRPr lang="ru-RU"/>
        </a:p>
      </dgm:t>
    </dgm:pt>
    <dgm:pt modelId="{9411A64E-0041-431A-B320-9AF872205204}" type="sibTrans" cxnId="{240B5408-9860-4934-B954-540C2C7B48A1}">
      <dgm:prSet/>
      <dgm:spPr/>
      <dgm:t>
        <a:bodyPr/>
        <a:lstStyle/>
        <a:p>
          <a:endParaRPr lang="ru-RU"/>
        </a:p>
      </dgm:t>
    </dgm:pt>
    <dgm:pt modelId="{7AAC1DDF-9EC3-42EA-B5D3-C8B581267106}">
      <dgm:prSet phldrT="[Текст]" custT="1"/>
      <dgm:spPr/>
      <dgm:t>
        <a:bodyPr/>
        <a:lstStyle/>
        <a:p>
          <a:r>
            <a:rPr lang="ru-RU" sz="1600" dirty="0" err="1" smtClean="0"/>
            <a:t>Ні</a:t>
          </a:r>
          <a:r>
            <a:rPr lang="ru-RU" sz="1600" dirty="0" smtClean="0"/>
            <a:t> для кого </a:t>
          </a:r>
          <a:r>
            <a:rPr lang="ru-RU" sz="1600" dirty="0" err="1" smtClean="0"/>
            <a:t>вже</a:t>
          </a:r>
          <a:r>
            <a:rPr lang="ru-RU" sz="1600" dirty="0" smtClean="0"/>
            <a:t> не секрет , </a:t>
          </a:r>
          <a:r>
            <a:rPr lang="ru-RU" sz="1600" dirty="0" err="1" smtClean="0"/>
            <a:t>що</a:t>
          </a:r>
          <a:r>
            <a:rPr lang="ru-RU" sz="1600" dirty="0" smtClean="0"/>
            <a:t> </a:t>
          </a:r>
          <a:r>
            <a:rPr lang="ru-RU" sz="1600" dirty="0" err="1" smtClean="0"/>
            <a:t>тривала</a:t>
          </a:r>
          <a:r>
            <a:rPr lang="ru-RU" sz="1600" dirty="0" smtClean="0"/>
            <a:t> </a:t>
          </a:r>
          <a:r>
            <a:rPr lang="ru-RU" sz="1600" dirty="0" err="1" smtClean="0"/>
            <a:t>термічна</a:t>
          </a:r>
          <a:r>
            <a:rPr lang="ru-RU" sz="1600" dirty="0" smtClean="0"/>
            <a:t> </a:t>
          </a:r>
          <a:r>
            <a:rPr lang="ru-RU" sz="1600" dirty="0" err="1" smtClean="0"/>
            <a:t>обробка</a:t>
          </a:r>
          <a:r>
            <a:rPr lang="ru-RU" sz="1600" dirty="0" smtClean="0"/>
            <a:t> «</a:t>
          </a:r>
          <a:r>
            <a:rPr lang="ru-RU" sz="1600" dirty="0" err="1" smtClean="0"/>
            <a:t>вбиває</a:t>
          </a:r>
          <a:r>
            <a:rPr lang="ru-RU" sz="1600" dirty="0" smtClean="0"/>
            <a:t>» </a:t>
          </a:r>
          <a:r>
            <a:rPr lang="ru-RU" sz="1600" dirty="0" err="1" smtClean="0"/>
            <a:t>поживні</a:t>
          </a:r>
          <a:r>
            <a:rPr lang="ru-RU" sz="1600" dirty="0" smtClean="0"/>
            <a:t> і </a:t>
          </a:r>
          <a:r>
            <a:rPr lang="ru-RU" sz="1600" dirty="0" err="1" smtClean="0"/>
            <a:t>корисні</a:t>
          </a:r>
          <a:r>
            <a:rPr lang="ru-RU" sz="1600" dirty="0" smtClean="0"/>
            <a:t> </a:t>
          </a:r>
          <a:r>
            <a:rPr lang="ru-RU" sz="1600" dirty="0" err="1" smtClean="0"/>
            <a:t>речовини</a:t>
          </a:r>
          <a:r>
            <a:rPr lang="ru-RU" sz="1600" dirty="0" smtClean="0"/>
            <a:t>. А без </a:t>
          </a:r>
          <a:r>
            <a:rPr lang="ru-RU" sz="1600" dirty="0" err="1" smtClean="0"/>
            <a:t>такої</a:t>
          </a:r>
          <a:r>
            <a:rPr lang="ru-RU" sz="1600" dirty="0" smtClean="0"/>
            <a:t> </a:t>
          </a:r>
          <a:r>
            <a:rPr lang="ru-RU" sz="1600" dirty="0" err="1" smtClean="0"/>
            <a:t>термообробки</a:t>
          </a:r>
          <a:r>
            <a:rPr lang="ru-RU" sz="1600" dirty="0" smtClean="0"/>
            <a:t> </a:t>
          </a:r>
          <a:r>
            <a:rPr lang="ru-RU" sz="1600" dirty="0" err="1" smtClean="0"/>
            <a:t>неможливо</a:t>
          </a:r>
          <a:r>
            <a:rPr lang="ru-RU" sz="1600" dirty="0" smtClean="0"/>
            <a:t> </a:t>
          </a:r>
          <a:r>
            <a:rPr lang="ru-RU" sz="1600" dirty="0" err="1" smtClean="0"/>
            <a:t>ні</a:t>
          </a:r>
          <a:r>
            <a:rPr lang="ru-RU" sz="1600" dirty="0" smtClean="0"/>
            <a:t> </a:t>
          </a:r>
          <a:r>
            <a:rPr lang="ru-RU" sz="1600" dirty="0" err="1" smtClean="0"/>
            <a:t>одне</a:t>
          </a:r>
          <a:r>
            <a:rPr lang="ru-RU" sz="1600" dirty="0" smtClean="0"/>
            <a:t> </a:t>
          </a:r>
          <a:r>
            <a:rPr lang="ru-RU" sz="1600" dirty="0" err="1" smtClean="0"/>
            <a:t>консервування</a:t>
          </a:r>
          <a:r>
            <a:rPr lang="ru-RU" sz="1600" dirty="0" smtClean="0"/>
            <a:t> , в тому </a:t>
          </a:r>
          <a:r>
            <a:rPr lang="ru-RU" sz="1600" dirty="0" err="1" smtClean="0"/>
            <a:t>числі</a:t>
          </a:r>
          <a:r>
            <a:rPr lang="ru-RU" sz="1600" dirty="0" smtClean="0"/>
            <a:t> і </a:t>
          </a:r>
          <a:r>
            <a:rPr lang="ru-RU" sz="1600" dirty="0" err="1" smtClean="0"/>
            <a:t>рибне</a:t>
          </a:r>
          <a:r>
            <a:rPr lang="ru-RU" sz="1600" dirty="0" smtClean="0"/>
            <a:t> . </a:t>
          </a:r>
          <a:r>
            <a:rPr lang="ru-RU" sz="1600" dirty="0" err="1" smtClean="0"/>
            <a:t>Хоча</a:t>
          </a:r>
          <a:r>
            <a:rPr lang="ru-RU" sz="1600" dirty="0" smtClean="0"/>
            <a:t> , </a:t>
          </a:r>
          <a:r>
            <a:rPr lang="ru-RU" sz="1600" dirty="0" err="1" smtClean="0"/>
            <a:t>якщо</a:t>
          </a:r>
          <a:r>
            <a:rPr lang="ru-RU" sz="1600" dirty="0" smtClean="0"/>
            <a:t> </a:t>
          </a:r>
          <a:r>
            <a:rPr lang="ru-RU" sz="1600" dirty="0" err="1" smtClean="0"/>
            <a:t>говорити</a:t>
          </a:r>
          <a:r>
            <a:rPr lang="ru-RU" sz="1600" dirty="0" smtClean="0"/>
            <a:t> про </a:t>
          </a:r>
          <a:r>
            <a:rPr lang="ru-RU" sz="1600" dirty="0" err="1" smtClean="0"/>
            <a:t>рибні</a:t>
          </a:r>
          <a:r>
            <a:rPr lang="ru-RU" sz="1600" dirty="0" smtClean="0"/>
            <a:t> </a:t>
          </a:r>
          <a:r>
            <a:rPr lang="ru-RU" sz="1600" dirty="0" err="1" smtClean="0"/>
            <a:t>консерви</a:t>
          </a:r>
          <a:r>
            <a:rPr lang="ru-RU" sz="1600" dirty="0" smtClean="0"/>
            <a:t>, то тут </a:t>
          </a:r>
          <a:r>
            <a:rPr lang="ru-RU" sz="1600" dirty="0" err="1" smtClean="0"/>
            <a:t>можна</a:t>
          </a:r>
          <a:r>
            <a:rPr lang="ru-RU" sz="1600" dirty="0" smtClean="0"/>
            <a:t> і </a:t>
          </a:r>
          <a:r>
            <a:rPr lang="ru-RU" sz="1600" dirty="0" err="1" smtClean="0"/>
            <a:t>посперечатися</a:t>
          </a:r>
          <a:endParaRPr lang="ru-RU" sz="1600" dirty="0"/>
        </a:p>
      </dgm:t>
    </dgm:pt>
    <dgm:pt modelId="{0C1207DE-EED5-4975-B70B-751CA16C0A91}" type="parTrans" cxnId="{CB9F19A6-E684-49BE-89CD-ED764059B950}">
      <dgm:prSet/>
      <dgm:spPr/>
      <dgm:t>
        <a:bodyPr/>
        <a:lstStyle/>
        <a:p>
          <a:endParaRPr lang="ru-RU"/>
        </a:p>
      </dgm:t>
    </dgm:pt>
    <dgm:pt modelId="{4A0EAD48-763C-4FC7-9D59-3F12BF3BC4D5}" type="sibTrans" cxnId="{CB9F19A6-E684-49BE-89CD-ED764059B950}">
      <dgm:prSet/>
      <dgm:spPr/>
      <dgm:t>
        <a:bodyPr/>
        <a:lstStyle/>
        <a:p>
          <a:endParaRPr lang="ru-RU"/>
        </a:p>
      </dgm:t>
    </dgm:pt>
    <dgm:pt modelId="{C78ACB18-1E06-4C7B-B7AD-526CC4D2F805}">
      <dgm:prSet phldrT="[Текст]"/>
      <dgm:spPr/>
      <dgm:t>
        <a:bodyPr/>
        <a:lstStyle/>
        <a:p>
          <a:r>
            <a:rPr lang="ru-RU" dirty="0" smtClean="0"/>
            <a:t> </a:t>
          </a:r>
          <a:endParaRPr lang="ru-RU" dirty="0"/>
        </a:p>
      </dgm:t>
    </dgm:pt>
    <dgm:pt modelId="{E597D022-1749-4408-AE44-558D27FA3116}" type="parTrans" cxnId="{97FE0478-511D-476A-AB4F-C4ABF52D83B6}">
      <dgm:prSet/>
      <dgm:spPr/>
      <dgm:t>
        <a:bodyPr/>
        <a:lstStyle/>
        <a:p>
          <a:endParaRPr lang="ru-RU"/>
        </a:p>
      </dgm:t>
    </dgm:pt>
    <dgm:pt modelId="{AE9EBF28-3265-461F-8DC5-A4E41C74A22F}" type="sibTrans" cxnId="{97FE0478-511D-476A-AB4F-C4ABF52D83B6}">
      <dgm:prSet/>
      <dgm:spPr/>
      <dgm:t>
        <a:bodyPr/>
        <a:lstStyle/>
        <a:p>
          <a:endParaRPr lang="ru-RU"/>
        </a:p>
      </dgm:t>
    </dgm:pt>
    <dgm:pt modelId="{F287DD89-6ECA-445B-9EA0-6C8BB3ABBC93}">
      <dgm:prSet phldrT="[Текст]" custT="1"/>
      <dgm:spPr/>
      <dgm:t>
        <a:bodyPr/>
        <a:lstStyle/>
        <a:p>
          <a:r>
            <a:rPr lang="ru-RU" sz="1600" dirty="0" err="1" smtClean="0"/>
            <a:t>Кальцій</a:t>
          </a:r>
          <a:r>
            <a:rPr lang="ru-RU" sz="1600" dirty="0" smtClean="0"/>
            <a:t> і </a:t>
          </a:r>
          <a:r>
            <a:rPr lang="ru-RU" sz="1600" dirty="0" err="1" smtClean="0"/>
            <a:t>магній</a:t>
          </a:r>
          <a:r>
            <a:rPr lang="ru-RU" sz="1600" dirty="0" smtClean="0"/>
            <a:t> </a:t>
          </a:r>
          <a:r>
            <a:rPr lang="ru-RU" sz="1600" dirty="0" err="1" smtClean="0"/>
            <a:t>під</a:t>
          </a:r>
          <a:r>
            <a:rPr lang="ru-RU" sz="1600" dirty="0" smtClean="0"/>
            <a:t> час </a:t>
          </a:r>
          <a:r>
            <a:rPr lang="ru-RU" sz="1600" dirty="0" err="1" smtClean="0"/>
            <a:t>процесу</a:t>
          </a:r>
          <a:r>
            <a:rPr lang="ru-RU" sz="1600" dirty="0" smtClean="0"/>
            <a:t> </a:t>
          </a:r>
          <a:r>
            <a:rPr lang="ru-RU" sz="1600" dirty="0" err="1" smtClean="0"/>
            <a:t>консервації</a:t>
          </a:r>
          <a:r>
            <a:rPr lang="ru-RU" sz="1600" dirty="0" smtClean="0"/>
            <a:t> </a:t>
          </a:r>
          <a:r>
            <a:rPr lang="ru-RU" sz="1600" dirty="0" err="1" smtClean="0"/>
            <a:t>нікуди</a:t>
          </a:r>
          <a:r>
            <a:rPr lang="ru-RU" sz="1600" dirty="0" smtClean="0"/>
            <a:t> не </a:t>
          </a:r>
          <a:r>
            <a:rPr lang="ru-RU" sz="1600" dirty="0" err="1" smtClean="0"/>
            <a:t>пропадають</a:t>
          </a:r>
          <a:r>
            <a:rPr lang="ru-RU" sz="1600" dirty="0" smtClean="0"/>
            <a:t> , а </a:t>
          </a:r>
          <a:r>
            <a:rPr lang="ru-RU" sz="1600" dirty="0" err="1" smtClean="0"/>
            <a:t>зберігаються</a:t>
          </a:r>
          <a:r>
            <a:rPr lang="ru-RU" sz="1600" dirty="0" smtClean="0"/>
            <a:t>. А </a:t>
          </a:r>
          <a:r>
            <a:rPr lang="ru-RU" sz="1600" dirty="0" err="1" smtClean="0"/>
            <a:t>риба</a:t>
          </a:r>
          <a:r>
            <a:rPr lang="ru-RU" sz="1600" dirty="0" smtClean="0"/>
            <a:t> і </a:t>
          </a:r>
          <a:r>
            <a:rPr lang="ru-RU" sz="1600" dirty="0" err="1" smtClean="0"/>
            <a:t>кальцій</a:t>
          </a:r>
          <a:r>
            <a:rPr lang="ru-RU" sz="1600" dirty="0" smtClean="0"/>
            <a:t> , як </a:t>
          </a:r>
          <a:r>
            <a:rPr lang="ru-RU" sz="1600" dirty="0" err="1" smtClean="0"/>
            <a:t>відомо</a:t>
          </a:r>
          <a:r>
            <a:rPr lang="ru-RU" sz="1600" dirty="0" smtClean="0"/>
            <a:t> , </a:t>
          </a:r>
          <a:r>
            <a:rPr lang="ru-RU" sz="1600" dirty="0" err="1" smtClean="0"/>
            <a:t>мають</a:t>
          </a:r>
          <a:r>
            <a:rPr lang="ru-RU" sz="1600" dirty="0" smtClean="0"/>
            <a:t> </a:t>
          </a:r>
          <a:r>
            <a:rPr lang="ru-RU" sz="1600" dirty="0" err="1" smtClean="0"/>
            <a:t>багато</a:t>
          </a:r>
          <a:r>
            <a:rPr lang="ru-RU" sz="1600" dirty="0" smtClean="0"/>
            <a:t> </a:t>
          </a:r>
          <a:r>
            <a:rPr lang="ru-RU" sz="1600" dirty="0" err="1" smtClean="0"/>
            <a:t>спільного</a:t>
          </a:r>
          <a:r>
            <a:rPr lang="ru-RU" sz="1600" dirty="0" smtClean="0"/>
            <a:t>. </a:t>
          </a:r>
          <a:r>
            <a:rPr lang="ru-RU" sz="1600" dirty="0" err="1" smtClean="0"/>
            <a:t>Якщо</a:t>
          </a:r>
          <a:r>
            <a:rPr lang="ru-RU" sz="1600" dirty="0" smtClean="0"/>
            <a:t> </a:t>
          </a:r>
          <a:r>
            <a:rPr lang="ru-RU" sz="1600" dirty="0" err="1" smtClean="0"/>
            <a:t>проводити</a:t>
          </a:r>
          <a:r>
            <a:rPr lang="ru-RU" sz="1600" dirty="0" smtClean="0"/>
            <a:t> </a:t>
          </a:r>
          <a:r>
            <a:rPr lang="ru-RU" sz="1600" dirty="0" err="1" smtClean="0"/>
            <a:t>паралелі</a:t>
          </a:r>
          <a:r>
            <a:rPr lang="ru-RU" sz="1600" dirty="0" smtClean="0"/>
            <a:t> , то в ста </a:t>
          </a:r>
          <a:r>
            <a:rPr lang="ru-RU" sz="1600" dirty="0" err="1" smtClean="0"/>
            <a:t>грамах</a:t>
          </a:r>
          <a:r>
            <a:rPr lang="ru-RU" sz="1600" dirty="0" smtClean="0"/>
            <a:t> </a:t>
          </a:r>
          <a:r>
            <a:rPr lang="ru-RU" sz="1600" dirty="0" err="1" smtClean="0"/>
            <a:t>звичайної</a:t>
          </a:r>
          <a:r>
            <a:rPr lang="ru-RU" sz="1600" dirty="0" smtClean="0"/>
            <a:t> </a:t>
          </a:r>
          <a:r>
            <a:rPr lang="ru-RU" sz="1600" dirty="0" err="1" smtClean="0"/>
            <a:t>рибної</a:t>
          </a:r>
          <a:r>
            <a:rPr lang="ru-RU" sz="1600" dirty="0" smtClean="0"/>
            <a:t> </a:t>
          </a:r>
          <a:r>
            <a:rPr lang="ru-RU" sz="1600" dirty="0" err="1" smtClean="0"/>
            <a:t>консерви</a:t>
          </a:r>
          <a:r>
            <a:rPr lang="ru-RU" sz="1600" dirty="0" smtClean="0"/>
            <a:t> ( </a:t>
          </a:r>
          <a:r>
            <a:rPr lang="ru-RU" sz="1600" dirty="0" err="1" smtClean="0"/>
            <a:t>від</a:t>
          </a:r>
          <a:r>
            <a:rPr lang="ru-RU" sz="1600" dirty="0" smtClean="0"/>
            <a:t> </a:t>
          </a:r>
          <a:r>
            <a:rPr lang="ru-RU" sz="1600" dirty="0" err="1" smtClean="0"/>
            <a:t>добросовісного</a:t>
          </a:r>
          <a:r>
            <a:rPr lang="ru-RU" sz="1600" dirty="0" smtClean="0"/>
            <a:t> </a:t>
          </a:r>
          <a:r>
            <a:rPr lang="ru-RU" sz="1600" dirty="0" err="1" smtClean="0"/>
            <a:t>виробника</a:t>
          </a:r>
          <a:r>
            <a:rPr lang="ru-RU" sz="1600" dirty="0" smtClean="0"/>
            <a:t> , </a:t>
          </a:r>
          <a:r>
            <a:rPr lang="ru-RU" sz="1600" dirty="0" err="1" smtClean="0"/>
            <a:t>який</a:t>
          </a:r>
          <a:r>
            <a:rPr lang="ru-RU" sz="1600" dirty="0" smtClean="0"/>
            <a:t> слово </a:t>
          </a:r>
          <a:r>
            <a:rPr lang="ru-RU" sz="1600" dirty="0" err="1" smtClean="0"/>
            <a:t>риба</a:t>
          </a:r>
          <a:r>
            <a:rPr lang="ru-RU" sz="1600" dirty="0" smtClean="0"/>
            <a:t> </a:t>
          </a:r>
          <a:r>
            <a:rPr lang="ru-RU" sz="1600" dirty="0" err="1" smtClean="0"/>
            <a:t>розуміє</a:t>
          </a:r>
          <a:r>
            <a:rPr lang="ru-RU" sz="1600" dirty="0" smtClean="0"/>
            <a:t> буквально , а не як </a:t>
          </a:r>
          <a:r>
            <a:rPr lang="ru-RU" sz="1600" dirty="0" err="1" smtClean="0"/>
            <a:t>рибні</a:t>
          </a:r>
          <a:r>
            <a:rPr lang="ru-RU" sz="1600" dirty="0" smtClean="0"/>
            <a:t> </a:t>
          </a:r>
          <a:r>
            <a:rPr lang="ru-RU" sz="1600" dirty="0" err="1" smtClean="0"/>
            <a:t>відходи</a:t>
          </a:r>
          <a:r>
            <a:rPr lang="ru-RU" sz="1600" dirty="0" smtClean="0"/>
            <a:t>) </a:t>
          </a:r>
          <a:r>
            <a:rPr lang="ru-RU" sz="1600" dirty="0" err="1" smtClean="0"/>
            <a:t>міститься</a:t>
          </a:r>
          <a:r>
            <a:rPr lang="ru-RU" sz="1600" dirty="0" smtClean="0"/>
            <a:t> </a:t>
          </a:r>
          <a:r>
            <a:rPr lang="ru-RU" sz="1600" dirty="0" err="1" smtClean="0"/>
            <a:t>стільки</a:t>
          </a:r>
          <a:r>
            <a:rPr lang="ru-RU" sz="1600" dirty="0" smtClean="0"/>
            <a:t> ж </a:t>
          </a:r>
          <a:r>
            <a:rPr lang="ru-RU" sz="1600" dirty="0" err="1" smtClean="0"/>
            <a:t>кальцію</a:t>
          </a:r>
          <a:r>
            <a:rPr lang="ru-RU" sz="1600" dirty="0" smtClean="0"/>
            <a:t> , </a:t>
          </a:r>
          <a:r>
            <a:rPr lang="ru-RU" sz="1600" dirty="0" err="1" smtClean="0"/>
            <a:t>скільки</a:t>
          </a:r>
          <a:r>
            <a:rPr lang="ru-RU" sz="1600" dirty="0" smtClean="0"/>
            <a:t> </a:t>
          </a:r>
          <a:r>
            <a:rPr lang="ru-RU" sz="1600" dirty="0" err="1" smtClean="0"/>
            <a:t>можна</a:t>
          </a:r>
          <a:r>
            <a:rPr lang="ru-RU" sz="1600" dirty="0" smtClean="0"/>
            <a:t> </a:t>
          </a:r>
          <a:r>
            <a:rPr lang="ru-RU" sz="1600" dirty="0" err="1" smtClean="0"/>
            <a:t>знайти</a:t>
          </a:r>
          <a:r>
            <a:rPr lang="ru-RU" sz="1600" dirty="0" smtClean="0"/>
            <a:t> в </a:t>
          </a:r>
          <a:r>
            <a:rPr lang="ru-RU" sz="1600" dirty="0" err="1" smtClean="0"/>
            <a:t>одній</a:t>
          </a:r>
          <a:r>
            <a:rPr lang="ru-RU" sz="1600" dirty="0" smtClean="0"/>
            <a:t> </a:t>
          </a:r>
          <a:r>
            <a:rPr lang="ru-RU" sz="1600" dirty="0" err="1" smtClean="0"/>
            <a:t>склянці</a:t>
          </a:r>
          <a:r>
            <a:rPr lang="ru-RU" sz="1600" dirty="0" smtClean="0"/>
            <a:t> молока)</a:t>
          </a:r>
          <a:endParaRPr lang="ru-RU" sz="1600" dirty="0"/>
        </a:p>
      </dgm:t>
    </dgm:pt>
    <dgm:pt modelId="{C5D2C90A-ECD9-42EE-8D6D-4329319E3030}" type="parTrans" cxnId="{53D4B22D-B020-49C7-97A4-0359DA08ED9F}">
      <dgm:prSet/>
      <dgm:spPr/>
      <dgm:t>
        <a:bodyPr/>
        <a:lstStyle/>
        <a:p>
          <a:endParaRPr lang="ru-RU"/>
        </a:p>
      </dgm:t>
    </dgm:pt>
    <dgm:pt modelId="{318AF68D-7F85-47B5-B0DF-C70548F1FE9B}" type="sibTrans" cxnId="{53D4B22D-B020-49C7-97A4-0359DA08ED9F}">
      <dgm:prSet/>
      <dgm:spPr/>
      <dgm:t>
        <a:bodyPr/>
        <a:lstStyle/>
        <a:p>
          <a:endParaRPr lang="ru-RU"/>
        </a:p>
      </dgm:t>
    </dgm:pt>
    <dgm:pt modelId="{83E69AB1-6904-423F-A029-B9551D21D4BC}">
      <dgm:prSet phldrT="[Текст]"/>
      <dgm:spPr/>
      <dgm:t>
        <a:bodyPr/>
        <a:lstStyle/>
        <a:p>
          <a:r>
            <a:rPr lang="ru-RU" dirty="0" smtClean="0"/>
            <a:t> </a:t>
          </a:r>
          <a:endParaRPr lang="ru-RU" dirty="0"/>
        </a:p>
      </dgm:t>
    </dgm:pt>
    <dgm:pt modelId="{2ADCE15B-A690-4720-9571-CB72C34D9C0F}" type="parTrans" cxnId="{4CDD90B7-4C4E-4856-AB8D-1978082DD7C3}">
      <dgm:prSet/>
      <dgm:spPr/>
      <dgm:t>
        <a:bodyPr/>
        <a:lstStyle/>
        <a:p>
          <a:endParaRPr lang="ru-RU"/>
        </a:p>
      </dgm:t>
    </dgm:pt>
    <dgm:pt modelId="{40143924-A5BD-4DC5-8FB7-48FACE94B3C3}" type="sibTrans" cxnId="{4CDD90B7-4C4E-4856-AB8D-1978082DD7C3}">
      <dgm:prSet/>
      <dgm:spPr/>
      <dgm:t>
        <a:bodyPr/>
        <a:lstStyle/>
        <a:p>
          <a:endParaRPr lang="ru-RU"/>
        </a:p>
      </dgm:t>
    </dgm:pt>
    <dgm:pt modelId="{9B9F9FF0-5D7C-4861-B4EE-5787C8AB06CE}">
      <dgm:prSet phldrT="[Текст]" custT="1"/>
      <dgm:spPr/>
      <dgm:t>
        <a:bodyPr/>
        <a:lstStyle/>
        <a:p>
          <a:r>
            <a:rPr lang="ru-RU" sz="1600" dirty="0" smtClean="0"/>
            <a:t>До того ж , в </a:t>
          </a:r>
          <a:r>
            <a:rPr lang="ru-RU" sz="1600" dirty="0" err="1" smtClean="0"/>
            <a:t>рибі</a:t>
          </a:r>
          <a:r>
            <a:rPr lang="ru-RU" sz="1600" dirty="0" smtClean="0"/>
            <a:t> </a:t>
          </a:r>
          <a:r>
            <a:rPr lang="ru-RU" sz="1600" dirty="0" err="1" smtClean="0"/>
            <a:t>міститися</a:t>
          </a:r>
          <a:r>
            <a:rPr lang="ru-RU" sz="1600" dirty="0" smtClean="0"/>
            <a:t> </a:t>
          </a:r>
          <a:r>
            <a:rPr lang="ru-RU" sz="1600" dirty="0" err="1" smtClean="0"/>
            <a:t>антиоксиданти</a:t>
          </a:r>
          <a:r>
            <a:rPr lang="ru-RU" sz="1600" dirty="0" smtClean="0"/>
            <a:t> </a:t>
          </a:r>
          <a:r>
            <a:rPr lang="ru-RU" sz="1600" dirty="0" err="1" smtClean="0"/>
            <a:t>лікопін</a:t>
          </a:r>
          <a:r>
            <a:rPr lang="ru-RU" sz="1600" dirty="0" smtClean="0"/>
            <a:t> і </a:t>
          </a:r>
          <a:r>
            <a:rPr lang="ru-RU" sz="1600" dirty="0" err="1" smtClean="0"/>
            <a:t>бетакаротин</a:t>
          </a:r>
          <a:r>
            <a:rPr lang="ru-RU" sz="1600" dirty="0" smtClean="0"/>
            <a:t> , </a:t>
          </a:r>
          <a:r>
            <a:rPr lang="ru-RU" sz="1600" dirty="0" err="1" smtClean="0"/>
            <a:t>які</a:t>
          </a:r>
          <a:r>
            <a:rPr lang="ru-RU" sz="1600" dirty="0" smtClean="0"/>
            <a:t> </a:t>
          </a:r>
          <a:r>
            <a:rPr lang="ru-RU" sz="1600" dirty="0" err="1" smtClean="0"/>
            <a:t>досягають</a:t>
          </a:r>
          <a:r>
            <a:rPr lang="ru-RU" sz="1600" dirty="0" smtClean="0"/>
            <a:t> </a:t>
          </a:r>
          <a:r>
            <a:rPr lang="ru-RU" sz="1600" dirty="0" err="1" smtClean="0"/>
            <a:t>піку</a:t>
          </a:r>
          <a:r>
            <a:rPr lang="ru-RU" sz="1600" dirty="0" smtClean="0"/>
            <a:t> </a:t>
          </a:r>
          <a:r>
            <a:rPr lang="ru-RU" sz="1600" dirty="0" err="1" smtClean="0"/>
            <a:t>своєї</a:t>
          </a:r>
          <a:r>
            <a:rPr lang="ru-RU" sz="1600" dirty="0" smtClean="0"/>
            <a:t> </a:t>
          </a:r>
          <a:r>
            <a:rPr lang="ru-RU" sz="1600" dirty="0" err="1" smtClean="0"/>
            <a:t>корисності</a:t>
          </a:r>
          <a:r>
            <a:rPr lang="ru-RU" sz="1600" dirty="0" smtClean="0"/>
            <a:t> </a:t>
          </a:r>
          <a:r>
            <a:rPr lang="ru-RU" sz="1600" dirty="0" err="1" smtClean="0"/>
            <a:t>саме</a:t>
          </a:r>
          <a:r>
            <a:rPr lang="ru-RU" sz="1600" dirty="0" smtClean="0"/>
            <a:t> </a:t>
          </a:r>
          <a:r>
            <a:rPr lang="ru-RU" sz="1600" dirty="0" err="1" smtClean="0"/>
            <a:t>під</a:t>
          </a:r>
          <a:r>
            <a:rPr lang="ru-RU" sz="1600" dirty="0" smtClean="0"/>
            <a:t> час </a:t>
          </a:r>
          <a:r>
            <a:rPr lang="ru-RU" sz="1600" dirty="0" err="1" smtClean="0"/>
            <a:t>термічної</a:t>
          </a:r>
          <a:r>
            <a:rPr lang="ru-RU" sz="1600" dirty="0" smtClean="0"/>
            <a:t> </a:t>
          </a:r>
          <a:r>
            <a:rPr lang="ru-RU" sz="1600" dirty="0" err="1" smtClean="0"/>
            <a:t>обробки</a:t>
          </a:r>
          <a:r>
            <a:rPr lang="ru-RU" sz="1600" dirty="0" smtClean="0"/>
            <a:t> при </a:t>
          </a:r>
          <a:r>
            <a:rPr lang="ru-RU" sz="1600" dirty="0" err="1" smtClean="0"/>
            <a:t>високій</a:t>
          </a:r>
          <a:r>
            <a:rPr lang="ru-RU" sz="1600" dirty="0" smtClean="0"/>
            <a:t> </a:t>
          </a:r>
          <a:r>
            <a:rPr lang="ru-RU" sz="1600" dirty="0" err="1" smtClean="0"/>
            <a:t>температурі</a:t>
          </a:r>
          <a:r>
            <a:rPr lang="ru-RU" sz="1600" dirty="0" smtClean="0"/>
            <a:t>.</a:t>
          </a:r>
          <a:endParaRPr lang="ru-RU" sz="1600" dirty="0"/>
        </a:p>
      </dgm:t>
    </dgm:pt>
    <dgm:pt modelId="{F8534E90-55B8-4E03-8E74-142C80698B8E}" type="parTrans" cxnId="{4DB520C0-394E-415D-89D8-3E1027F5E6E7}">
      <dgm:prSet/>
      <dgm:spPr/>
      <dgm:t>
        <a:bodyPr/>
        <a:lstStyle/>
        <a:p>
          <a:endParaRPr lang="ru-RU"/>
        </a:p>
      </dgm:t>
    </dgm:pt>
    <dgm:pt modelId="{446A4006-5058-4D89-9B0F-0B484CCD4959}" type="sibTrans" cxnId="{4DB520C0-394E-415D-89D8-3E1027F5E6E7}">
      <dgm:prSet/>
      <dgm:spPr/>
      <dgm:t>
        <a:bodyPr/>
        <a:lstStyle/>
        <a:p>
          <a:endParaRPr lang="ru-RU"/>
        </a:p>
      </dgm:t>
    </dgm:pt>
    <dgm:pt modelId="{7CDA8328-147E-4DE7-838D-9C42CA965AFB}" type="pres">
      <dgm:prSet presAssocID="{C8E0C422-0586-433B-BC1E-4ECEB8546D3B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BFE1F7C-C9F5-4459-8889-2BEDB37DCC42}" type="pres">
      <dgm:prSet presAssocID="{DA5631C7-98F2-4190-A046-DCF57679FAA1}" presName="composite" presStyleCnt="0"/>
      <dgm:spPr/>
    </dgm:pt>
    <dgm:pt modelId="{87535098-279C-402E-BD9B-2E139A9DFAF2}" type="pres">
      <dgm:prSet presAssocID="{DA5631C7-98F2-4190-A046-DCF57679FAA1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437B03-B103-47C6-899B-21EA4082FBC6}" type="pres">
      <dgm:prSet presAssocID="{DA5631C7-98F2-4190-A046-DCF57679FAA1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5F056F-71E4-4454-9E16-149AF6BC75D1}" type="pres">
      <dgm:prSet presAssocID="{9411A64E-0041-431A-B320-9AF872205204}" presName="sp" presStyleCnt="0"/>
      <dgm:spPr/>
    </dgm:pt>
    <dgm:pt modelId="{882C6AF9-E4D2-4024-A284-B9F64D1C5F77}" type="pres">
      <dgm:prSet presAssocID="{C78ACB18-1E06-4C7B-B7AD-526CC4D2F805}" presName="composite" presStyleCnt="0"/>
      <dgm:spPr/>
    </dgm:pt>
    <dgm:pt modelId="{74E627E9-EDD1-4851-AFA9-3D853DD1190D}" type="pres">
      <dgm:prSet presAssocID="{C78ACB18-1E06-4C7B-B7AD-526CC4D2F805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377BAC-9BCC-451D-91C2-B7479F230CA4}" type="pres">
      <dgm:prSet presAssocID="{C78ACB18-1E06-4C7B-B7AD-526CC4D2F805}" presName="descendantText" presStyleLbl="alignAcc1" presStyleIdx="1" presStyleCnt="3" custScaleY="1235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405CC3-E6F6-4836-935C-B8984C929913}" type="pres">
      <dgm:prSet presAssocID="{AE9EBF28-3265-461F-8DC5-A4E41C74A22F}" presName="sp" presStyleCnt="0"/>
      <dgm:spPr/>
    </dgm:pt>
    <dgm:pt modelId="{C4E259E2-7E8D-408A-A595-B7586FE1B83E}" type="pres">
      <dgm:prSet presAssocID="{83E69AB1-6904-423F-A029-B9551D21D4BC}" presName="composite" presStyleCnt="0"/>
      <dgm:spPr/>
    </dgm:pt>
    <dgm:pt modelId="{3CC7E67F-9245-44CF-A2E2-21CC269A4168}" type="pres">
      <dgm:prSet presAssocID="{83E69AB1-6904-423F-A029-B9551D21D4BC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38AC27-6F71-4C2D-869E-47811F1B67F4}" type="pres">
      <dgm:prSet presAssocID="{83E69AB1-6904-423F-A029-B9551D21D4BC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3D4B22D-B020-49C7-97A4-0359DA08ED9F}" srcId="{C78ACB18-1E06-4C7B-B7AD-526CC4D2F805}" destId="{F287DD89-6ECA-445B-9EA0-6C8BB3ABBC93}" srcOrd="0" destOrd="0" parTransId="{C5D2C90A-ECD9-42EE-8D6D-4329319E3030}" sibTransId="{318AF68D-7F85-47B5-B0DF-C70548F1FE9B}"/>
    <dgm:cxn modelId="{EB95A49A-20CC-47C9-8A9F-94B6C0F231DD}" type="presOf" srcId="{83E69AB1-6904-423F-A029-B9551D21D4BC}" destId="{3CC7E67F-9245-44CF-A2E2-21CC269A4168}" srcOrd="0" destOrd="0" presId="urn:microsoft.com/office/officeart/2005/8/layout/chevron2"/>
    <dgm:cxn modelId="{97FE0478-511D-476A-AB4F-C4ABF52D83B6}" srcId="{C8E0C422-0586-433B-BC1E-4ECEB8546D3B}" destId="{C78ACB18-1E06-4C7B-B7AD-526CC4D2F805}" srcOrd="1" destOrd="0" parTransId="{E597D022-1749-4408-AE44-558D27FA3116}" sibTransId="{AE9EBF28-3265-461F-8DC5-A4E41C74A22F}"/>
    <dgm:cxn modelId="{506144BE-526D-4F64-AD35-6D598C5FA75C}" type="presOf" srcId="{C8E0C422-0586-433B-BC1E-4ECEB8546D3B}" destId="{7CDA8328-147E-4DE7-838D-9C42CA965AFB}" srcOrd="0" destOrd="0" presId="urn:microsoft.com/office/officeart/2005/8/layout/chevron2"/>
    <dgm:cxn modelId="{726EAA3B-2A9C-417F-B895-7901A465ECE6}" type="presOf" srcId="{F287DD89-6ECA-445B-9EA0-6C8BB3ABBC93}" destId="{3B377BAC-9BCC-451D-91C2-B7479F230CA4}" srcOrd="0" destOrd="0" presId="urn:microsoft.com/office/officeart/2005/8/layout/chevron2"/>
    <dgm:cxn modelId="{4DB520C0-394E-415D-89D8-3E1027F5E6E7}" srcId="{83E69AB1-6904-423F-A029-B9551D21D4BC}" destId="{9B9F9FF0-5D7C-4861-B4EE-5787C8AB06CE}" srcOrd="0" destOrd="0" parTransId="{F8534E90-55B8-4E03-8E74-142C80698B8E}" sibTransId="{446A4006-5058-4D89-9B0F-0B484CCD4959}"/>
    <dgm:cxn modelId="{240B5408-9860-4934-B954-540C2C7B48A1}" srcId="{C8E0C422-0586-433B-BC1E-4ECEB8546D3B}" destId="{DA5631C7-98F2-4190-A046-DCF57679FAA1}" srcOrd="0" destOrd="0" parTransId="{54E932B5-4007-46C6-A72B-E97789E096FE}" sibTransId="{9411A64E-0041-431A-B320-9AF872205204}"/>
    <dgm:cxn modelId="{CB9F19A6-E684-49BE-89CD-ED764059B950}" srcId="{DA5631C7-98F2-4190-A046-DCF57679FAA1}" destId="{7AAC1DDF-9EC3-42EA-B5D3-C8B581267106}" srcOrd="0" destOrd="0" parTransId="{0C1207DE-EED5-4975-B70B-751CA16C0A91}" sibTransId="{4A0EAD48-763C-4FC7-9D59-3F12BF3BC4D5}"/>
    <dgm:cxn modelId="{2D176852-9F59-4BA2-8CD9-A4CF6E40AAAD}" type="presOf" srcId="{DA5631C7-98F2-4190-A046-DCF57679FAA1}" destId="{87535098-279C-402E-BD9B-2E139A9DFAF2}" srcOrd="0" destOrd="0" presId="urn:microsoft.com/office/officeart/2005/8/layout/chevron2"/>
    <dgm:cxn modelId="{157CB8A6-AC96-4E33-84D6-A9A9E7D89171}" type="presOf" srcId="{C78ACB18-1E06-4C7B-B7AD-526CC4D2F805}" destId="{74E627E9-EDD1-4851-AFA9-3D853DD1190D}" srcOrd="0" destOrd="0" presId="urn:microsoft.com/office/officeart/2005/8/layout/chevron2"/>
    <dgm:cxn modelId="{B2C5CD8D-D050-4587-B799-3EB8B9F41528}" type="presOf" srcId="{7AAC1DDF-9EC3-42EA-B5D3-C8B581267106}" destId="{96437B03-B103-47C6-899B-21EA4082FBC6}" srcOrd="0" destOrd="0" presId="urn:microsoft.com/office/officeart/2005/8/layout/chevron2"/>
    <dgm:cxn modelId="{36245193-222E-4B19-9E7F-E6BC98E6C6BD}" type="presOf" srcId="{9B9F9FF0-5D7C-4861-B4EE-5787C8AB06CE}" destId="{BE38AC27-6F71-4C2D-869E-47811F1B67F4}" srcOrd="0" destOrd="0" presId="urn:microsoft.com/office/officeart/2005/8/layout/chevron2"/>
    <dgm:cxn modelId="{4CDD90B7-4C4E-4856-AB8D-1978082DD7C3}" srcId="{C8E0C422-0586-433B-BC1E-4ECEB8546D3B}" destId="{83E69AB1-6904-423F-A029-B9551D21D4BC}" srcOrd="2" destOrd="0" parTransId="{2ADCE15B-A690-4720-9571-CB72C34D9C0F}" sibTransId="{40143924-A5BD-4DC5-8FB7-48FACE94B3C3}"/>
    <dgm:cxn modelId="{F7753EC9-303F-492F-9CC7-B14C97CCF674}" type="presParOf" srcId="{7CDA8328-147E-4DE7-838D-9C42CA965AFB}" destId="{9BFE1F7C-C9F5-4459-8889-2BEDB37DCC42}" srcOrd="0" destOrd="0" presId="urn:microsoft.com/office/officeart/2005/8/layout/chevron2"/>
    <dgm:cxn modelId="{09DCE500-8DCB-4A1E-831C-FE657E91C5D7}" type="presParOf" srcId="{9BFE1F7C-C9F5-4459-8889-2BEDB37DCC42}" destId="{87535098-279C-402E-BD9B-2E139A9DFAF2}" srcOrd="0" destOrd="0" presId="urn:microsoft.com/office/officeart/2005/8/layout/chevron2"/>
    <dgm:cxn modelId="{33B58BFF-CBB1-4A6A-9A79-68E051D0B5DD}" type="presParOf" srcId="{9BFE1F7C-C9F5-4459-8889-2BEDB37DCC42}" destId="{96437B03-B103-47C6-899B-21EA4082FBC6}" srcOrd="1" destOrd="0" presId="urn:microsoft.com/office/officeart/2005/8/layout/chevron2"/>
    <dgm:cxn modelId="{9D996AB8-DBAD-4CFD-B08A-700F1F8F144A}" type="presParOf" srcId="{7CDA8328-147E-4DE7-838D-9C42CA965AFB}" destId="{2A5F056F-71E4-4454-9E16-149AF6BC75D1}" srcOrd="1" destOrd="0" presId="urn:microsoft.com/office/officeart/2005/8/layout/chevron2"/>
    <dgm:cxn modelId="{3FE01B26-77C5-475B-A4A4-87CAF41F31C8}" type="presParOf" srcId="{7CDA8328-147E-4DE7-838D-9C42CA965AFB}" destId="{882C6AF9-E4D2-4024-A284-B9F64D1C5F77}" srcOrd="2" destOrd="0" presId="urn:microsoft.com/office/officeart/2005/8/layout/chevron2"/>
    <dgm:cxn modelId="{AC239854-DDA4-4FDD-9CFF-B0D8DCFD5426}" type="presParOf" srcId="{882C6AF9-E4D2-4024-A284-B9F64D1C5F77}" destId="{74E627E9-EDD1-4851-AFA9-3D853DD1190D}" srcOrd="0" destOrd="0" presId="urn:microsoft.com/office/officeart/2005/8/layout/chevron2"/>
    <dgm:cxn modelId="{4C8E5106-F8F6-4009-A745-D5AFEC481CF2}" type="presParOf" srcId="{882C6AF9-E4D2-4024-A284-B9F64D1C5F77}" destId="{3B377BAC-9BCC-451D-91C2-B7479F230CA4}" srcOrd="1" destOrd="0" presId="urn:microsoft.com/office/officeart/2005/8/layout/chevron2"/>
    <dgm:cxn modelId="{D7ECC974-F690-45CA-9AB9-C8FAB0B57C95}" type="presParOf" srcId="{7CDA8328-147E-4DE7-838D-9C42CA965AFB}" destId="{7B405CC3-E6F6-4836-935C-B8984C929913}" srcOrd="3" destOrd="0" presId="urn:microsoft.com/office/officeart/2005/8/layout/chevron2"/>
    <dgm:cxn modelId="{2933A7C7-73E7-4257-A2E9-3B5AF2CDDA2A}" type="presParOf" srcId="{7CDA8328-147E-4DE7-838D-9C42CA965AFB}" destId="{C4E259E2-7E8D-408A-A595-B7586FE1B83E}" srcOrd="4" destOrd="0" presId="urn:microsoft.com/office/officeart/2005/8/layout/chevron2"/>
    <dgm:cxn modelId="{832E169D-BAB7-4D55-A695-1F3BA1EC8447}" type="presParOf" srcId="{C4E259E2-7E8D-408A-A595-B7586FE1B83E}" destId="{3CC7E67F-9245-44CF-A2E2-21CC269A4168}" srcOrd="0" destOrd="0" presId="urn:microsoft.com/office/officeart/2005/8/layout/chevron2"/>
    <dgm:cxn modelId="{43C9D421-8870-45D3-BE40-21B8B67C3090}" type="presParOf" srcId="{C4E259E2-7E8D-408A-A595-B7586FE1B83E}" destId="{BE38AC27-6F71-4C2D-869E-47811F1B67F4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F7262C-9A70-4018-87BA-9C32DA5BCAE8}">
      <dsp:nvSpPr>
        <dsp:cNvPr id="0" name=""/>
        <dsp:cNvSpPr/>
      </dsp:nvSpPr>
      <dsp:spPr>
        <a:xfrm>
          <a:off x="2820630" y="2964864"/>
          <a:ext cx="179425" cy="17942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F4BC49-FC81-421E-BF9B-A574E079FE63}">
      <dsp:nvSpPr>
        <dsp:cNvPr id="0" name=""/>
        <dsp:cNvSpPr/>
      </dsp:nvSpPr>
      <dsp:spPr>
        <a:xfrm>
          <a:off x="2663453" y="3216748"/>
          <a:ext cx="179425" cy="17942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21675D-AB1B-4F15-9C13-3A376B8CC40F}">
      <dsp:nvSpPr>
        <dsp:cNvPr id="0" name=""/>
        <dsp:cNvSpPr/>
      </dsp:nvSpPr>
      <dsp:spPr>
        <a:xfrm>
          <a:off x="2476133" y="3434826"/>
          <a:ext cx="179425" cy="17942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3E4E26-7F01-4BD2-B243-E3904EEDA4B2}">
      <dsp:nvSpPr>
        <dsp:cNvPr id="0" name=""/>
        <dsp:cNvSpPr/>
      </dsp:nvSpPr>
      <dsp:spPr>
        <a:xfrm>
          <a:off x="2700056" y="429833"/>
          <a:ext cx="179425" cy="179425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A00725-1C97-4E41-ADA0-3C58F4B55114}">
      <dsp:nvSpPr>
        <dsp:cNvPr id="0" name=""/>
        <dsp:cNvSpPr/>
      </dsp:nvSpPr>
      <dsp:spPr>
        <a:xfrm>
          <a:off x="2939769" y="286988"/>
          <a:ext cx="179425" cy="179425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5825D7-C73E-4A56-828B-D423379FDBA5}">
      <dsp:nvSpPr>
        <dsp:cNvPr id="0" name=""/>
        <dsp:cNvSpPr/>
      </dsp:nvSpPr>
      <dsp:spPr>
        <a:xfrm>
          <a:off x="3178764" y="144142"/>
          <a:ext cx="179425" cy="17942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2CB060-9426-4F4E-8C49-EE9F99EE8818}">
      <dsp:nvSpPr>
        <dsp:cNvPr id="0" name=""/>
        <dsp:cNvSpPr/>
      </dsp:nvSpPr>
      <dsp:spPr>
        <a:xfrm>
          <a:off x="3417759" y="286988"/>
          <a:ext cx="179425" cy="17942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A03BF0-6974-44E9-A48D-5313FB992BD9}">
      <dsp:nvSpPr>
        <dsp:cNvPr id="0" name=""/>
        <dsp:cNvSpPr/>
      </dsp:nvSpPr>
      <dsp:spPr>
        <a:xfrm>
          <a:off x="3657472" y="429833"/>
          <a:ext cx="179425" cy="17942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DB83FD-250B-4B34-B4E1-D4A88FE9B44A}">
      <dsp:nvSpPr>
        <dsp:cNvPr id="0" name=""/>
        <dsp:cNvSpPr/>
      </dsp:nvSpPr>
      <dsp:spPr>
        <a:xfrm>
          <a:off x="3178764" y="445546"/>
          <a:ext cx="179425" cy="179425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06DE2B-4FB0-4371-84E9-DDB0FA1F5396}">
      <dsp:nvSpPr>
        <dsp:cNvPr id="0" name=""/>
        <dsp:cNvSpPr/>
      </dsp:nvSpPr>
      <dsp:spPr>
        <a:xfrm>
          <a:off x="3178764" y="746950"/>
          <a:ext cx="179425" cy="179425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410321-9BDC-44C9-AB1D-A808D8A2501E}">
      <dsp:nvSpPr>
        <dsp:cNvPr id="0" name=""/>
        <dsp:cNvSpPr/>
      </dsp:nvSpPr>
      <dsp:spPr>
        <a:xfrm>
          <a:off x="720068" y="4104458"/>
          <a:ext cx="6731691" cy="103801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912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err="1" smtClean="0"/>
            <a:t>Тобто</a:t>
          </a:r>
          <a:r>
            <a:rPr lang="ru-RU" sz="1400" kern="1200" dirty="0" smtClean="0"/>
            <a:t> </a:t>
          </a:r>
          <a:r>
            <a:rPr lang="ru-RU" sz="1400" kern="1200" dirty="0" err="1" smtClean="0"/>
            <a:t>консерви</a:t>
          </a:r>
          <a:r>
            <a:rPr lang="ru-RU" sz="1400" kern="1200" dirty="0" smtClean="0"/>
            <a:t> - </a:t>
          </a:r>
          <a:r>
            <a:rPr lang="ru-RU" sz="1400" kern="1200" dirty="0" err="1" smtClean="0"/>
            <a:t>це</a:t>
          </a:r>
          <a:r>
            <a:rPr lang="ru-RU" sz="1400" kern="1200" dirty="0" smtClean="0"/>
            <a:t> </a:t>
          </a:r>
          <a:r>
            <a:rPr lang="ru-RU" sz="1400" kern="1200" dirty="0" err="1" smtClean="0"/>
            <a:t>продукти</a:t>
          </a:r>
          <a:r>
            <a:rPr lang="ru-RU" sz="1400" kern="1200" dirty="0" smtClean="0"/>
            <a:t> </a:t>
          </a:r>
          <a:r>
            <a:rPr lang="ru-RU" sz="1400" kern="1200" dirty="0" err="1" smtClean="0"/>
            <a:t>тваринного</a:t>
          </a:r>
          <a:r>
            <a:rPr lang="ru-RU" sz="1400" kern="1200" dirty="0" smtClean="0"/>
            <a:t> </a:t>
          </a:r>
          <a:r>
            <a:rPr lang="ru-RU" sz="1400" kern="1200" dirty="0" err="1" smtClean="0"/>
            <a:t>або</a:t>
          </a:r>
          <a:r>
            <a:rPr lang="ru-RU" sz="1400" kern="1200" dirty="0" smtClean="0"/>
            <a:t> </a:t>
          </a:r>
          <a:r>
            <a:rPr lang="ru-RU" sz="1400" kern="1200" dirty="0" err="1" smtClean="0"/>
            <a:t>рослинного</a:t>
          </a:r>
          <a:r>
            <a:rPr lang="ru-RU" sz="1400" kern="1200" dirty="0" smtClean="0"/>
            <a:t> </a:t>
          </a:r>
          <a:r>
            <a:rPr lang="ru-RU" sz="1400" kern="1200" dirty="0" err="1" smtClean="0"/>
            <a:t>походження</a:t>
          </a:r>
          <a:r>
            <a:rPr lang="ru-RU" sz="1400" kern="1200" dirty="0" smtClean="0"/>
            <a:t> (</a:t>
          </a:r>
          <a:r>
            <a:rPr lang="ru-RU" sz="1400" kern="1200" dirty="0" err="1" smtClean="0"/>
            <a:t>адже</a:t>
          </a:r>
          <a:r>
            <a:rPr lang="ru-RU" sz="1400" kern="1200" dirty="0" smtClean="0"/>
            <a:t> </a:t>
          </a:r>
          <a:r>
            <a:rPr lang="ru-RU" sz="1400" kern="1200" dirty="0" err="1" smtClean="0"/>
            <a:t>консервують</a:t>
          </a:r>
          <a:r>
            <a:rPr lang="ru-RU" sz="1400" kern="1200" dirty="0" smtClean="0"/>
            <a:t> не </a:t>
          </a:r>
          <a:r>
            <a:rPr lang="ru-RU" sz="1400" kern="1200" dirty="0" err="1" smtClean="0"/>
            <a:t>тільки</a:t>
          </a:r>
          <a:r>
            <a:rPr lang="ru-RU" sz="1400" kern="1200" dirty="0" smtClean="0"/>
            <a:t> </a:t>
          </a:r>
          <a:r>
            <a:rPr lang="ru-RU" sz="1400" kern="1200" dirty="0" err="1" smtClean="0"/>
            <a:t>рибу</a:t>
          </a:r>
          <a:r>
            <a:rPr lang="ru-RU" sz="1400" kern="1200" dirty="0" smtClean="0"/>
            <a:t>, а й </a:t>
          </a:r>
          <a:r>
            <a:rPr lang="ru-RU" sz="1400" kern="1200" dirty="0" err="1" smtClean="0"/>
            <a:t>м'ясо</a:t>
          </a:r>
          <a:r>
            <a:rPr lang="ru-RU" sz="1400" kern="1200" dirty="0" smtClean="0"/>
            <a:t>, </a:t>
          </a:r>
          <a:r>
            <a:rPr lang="ru-RU" sz="1400" kern="1200" dirty="0" err="1" smtClean="0"/>
            <a:t>овочі</a:t>
          </a:r>
          <a:r>
            <a:rPr lang="ru-RU" sz="1400" kern="1200" dirty="0" smtClean="0"/>
            <a:t> та </a:t>
          </a:r>
          <a:r>
            <a:rPr lang="ru-RU" sz="1400" kern="1200" dirty="0" err="1" smtClean="0"/>
            <a:t>фрукти</a:t>
          </a:r>
          <a:r>
            <a:rPr lang="ru-RU" sz="1400" kern="1200" dirty="0" smtClean="0"/>
            <a:t>), </a:t>
          </a:r>
          <a:r>
            <a:rPr lang="ru-RU" sz="1400" kern="1200" dirty="0" err="1" smtClean="0"/>
            <a:t>які</a:t>
          </a:r>
          <a:r>
            <a:rPr lang="ru-RU" sz="1400" kern="1200" dirty="0" smtClean="0"/>
            <a:t> </a:t>
          </a:r>
          <a:r>
            <a:rPr lang="ru-RU" sz="1400" kern="1200" dirty="0" err="1" smtClean="0"/>
            <a:t>піддаються</a:t>
          </a:r>
          <a:r>
            <a:rPr lang="ru-RU" sz="1400" kern="1200" dirty="0" smtClean="0"/>
            <a:t> </a:t>
          </a:r>
          <a:r>
            <a:rPr lang="ru-RU" sz="1400" kern="1200" dirty="0" err="1" smtClean="0"/>
            <a:t>спеціальній</a:t>
          </a:r>
          <a:r>
            <a:rPr lang="ru-RU" sz="1400" kern="1200" dirty="0" smtClean="0"/>
            <a:t> </a:t>
          </a:r>
          <a:r>
            <a:rPr lang="ru-RU" sz="1400" kern="1200" dirty="0" err="1" smtClean="0"/>
            <a:t>обробці</a:t>
          </a:r>
          <a:r>
            <a:rPr lang="ru-RU" sz="1400" kern="1200" dirty="0" smtClean="0"/>
            <a:t> для </a:t>
          </a:r>
          <a:r>
            <a:rPr lang="ru-RU" sz="1400" kern="1200" dirty="0" err="1" smtClean="0"/>
            <a:t>їх</a:t>
          </a:r>
          <a:r>
            <a:rPr lang="ru-RU" sz="1400" kern="1200" dirty="0" smtClean="0"/>
            <a:t> </a:t>
          </a:r>
          <a:r>
            <a:rPr lang="ru-RU" sz="1400" kern="1200" dirty="0" err="1" smtClean="0"/>
            <a:t>подальшого</a:t>
          </a:r>
          <a:r>
            <a:rPr lang="ru-RU" sz="1400" kern="1200" dirty="0" smtClean="0"/>
            <a:t> </a:t>
          </a:r>
          <a:r>
            <a:rPr lang="ru-RU" sz="1400" kern="1200" dirty="0" err="1" smtClean="0"/>
            <a:t>зберігання</a:t>
          </a:r>
          <a:r>
            <a:rPr lang="ru-RU" sz="1400" kern="1200" dirty="0" smtClean="0"/>
            <a:t>.</a:t>
          </a:r>
          <a:endParaRPr lang="ru-RU" sz="1400" kern="1200" dirty="0"/>
        </a:p>
      </dsp:txBody>
      <dsp:txXfrm>
        <a:off x="770739" y="4155129"/>
        <a:ext cx="6630349" cy="936668"/>
      </dsp:txXfrm>
    </dsp:sp>
    <dsp:sp modelId="{5618D172-A5D6-4497-8915-FDD6767F5F1F}">
      <dsp:nvSpPr>
        <dsp:cNvPr id="0" name=""/>
        <dsp:cNvSpPr/>
      </dsp:nvSpPr>
      <dsp:spPr>
        <a:xfrm>
          <a:off x="0" y="2664298"/>
          <a:ext cx="1794258" cy="1794139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7AC15F-AE83-41A4-83C8-4CF55A5E9E7D}">
      <dsp:nvSpPr>
        <dsp:cNvPr id="0" name=""/>
        <dsp:cNvSpPr/>
      </dsp:nvSpPr>
      <dsp:spPr>
        <a:xfrm>
          <a:off x="3354601" y="2059896"/>
          <a:ext cx="3869855" cy="103801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912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err="1" smtClean="0"/>
            <a:t>Назва</a:t>
          </a:r>
          <a:r>
            <a:rPr lang="ru-RU" sz="1400" kern="1200" dirty="0" smtClean="0"/>
            <a:t> «</a:t>
          </a:r>
          <a:r>
            <a:rPr lang="ru-RU" sz="1400" kern="1200" dirty="0" err="1" smtClean="0"/>
            <a:t>консерви</a:t>
          </a:r>
          <a:r>
            <a:rPr lang="ru-RU" sz="1400" kern="1200" dirty="0" smtClean="0"/>
            <a:t>» походить </a:t>
          </a:r>
          <a:r>
            <a:rPr lang="ru-RU" sz="1400" kern="1200" dirty="0" err="1" smtClean="0"/>
            <a:t>від</a:t>
          </a:r>
          <a:r>
            <a:rPr lang="ru-RU" sz="1400" kern="1200" dirty="0" smtClean="0"/>
            <a:t> слова, яке в </a:t>
          </a:r>
          <a:r>
            <a:rPr lang="ru-RU" sz="1400" kern="1200" dirty="0" err="1" smtClean="0"/>
            <a:t>перекладі</a:t>
          </a:r>
          <a:r>
            <a:rPr lang="ru-RU" sz="1400" kern="1200" dirty="0" smtClean="0"/>
            <a:t> з </a:t>
          </a:r>
          <a:r>
            <a:rPr lang="ru-RU" sz="1400" kern="1200" dirty="0" err="1" smtClean="0"/>
            <a:t>латинської</a:t>
          </a:r>
          <a:r>
            <a:rPr lang="ru-RU" sz="1400" kern="1200" dirty="0" smtClean="0"/>
            <a:t> </a:t>
          </a:r>
          <a:r>
            <a:rPr lang="ru-RU" sz="1400" kern="1200" dirty="0" err="1" smtClean="0"/>
            <a:t>означає</a:t>
          </a:r>
          <a:r>
            <a:rPr lang="ru-RU" sz="1400" kern="1200" dirty="0" smtClean="0"/>
            <a:t> буквально «</a:t>
          </a:r>
          <a:r>
            <a:rPr lang="ru-RU" sz="1400" kern="1200" dirty="0" err="1" smtClean="0"/>
            <a:t>зберігати</a:t>
          </a:r>
          <a:r>
            <a:rPr lang="ru-RU" sz="1400" kern="1200" dirty="0" smtClean="0"/>
            <a:t>». </a:t>
          </a:r>
          <a:endParaRPr lang="ru-RU" sz="1400" kern="1200" dirty="0"/>
        </a:p>
      </dsp:txBody>
      <dsp:txXfrm>
        <a:off x="3405272" y="2110567"/>
        <a:ext cx="3768513" cy="936668"/>
      </dsp:txXfrm>
    </dsp:sp>
    <dsp:sp modelId="{70FEB9C4-B4BF-403C-A3C6-1A030D392C9A}">
      <dsp:nvSpPr>
        <dsp:cNvPr id="0" name=""/>
        <dsp:cNvSpPr/>
      </dsp:nvSpPr>
      <dsp:spPr>
        <a:xfrm>
          <a:off x="2281635" y="1042836"/>
          <a:ext cx="1794258" cy="1794139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535098-279C-402E-BD9B-2E139A9DFAF2}">
      <dsp:nvSpPr>
        <dsp:cNvPr id="0" name=""/>
        <dsp:cNvSpPr/>
      </dsp:nvSpPr>
      <dsp:spPr>
        <a:xfrm rot="5400000">
          <a:off x="-290557" y="303824"/>
          <a:ext cx="1937048" cy="1355933"/>
        </a:xfrm>
        <a:prstGeom prst="chevron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900" kern="1200" dirty="0" smtClean="0"/>
            <a:t> </a:t>
          </a:r>
          <a:endParaRPr lang="ru-RU" sz="3900" kern="1200" dirty="0"/>
        </a:p>
      </dsp:txBody>
      <dsp:txXfrm rot="-5400000">
        <a:off x="1" y="691234"/>
        <a:ext cx="1355933" cy="581115"/>
      </dsp:txXfrm>
    </dsp:sp>
    <dsp:sp modelId="{96437B03-B103-47C6-899B-21EA4082FBC6}">
      <dsp:nvSpPr>
        <dsp:cNvPr id="0" name=""/>
        <dsp:cNvSpPr/>
      </dsp:nvSpPr>
      <dsp:spPr>
        <a:xfrm rot="5400000">
          <a:off x="4080543" y="-2711342"/>
          <a:ext cx="1259743" cy="670896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err="1" smtClean="0"/>
            <a:t>Ні</a:t>
          </a:r>
          <a:r>
            <a:rPr lang="ru-RU" sz="1600" kern="1200" dirty="0" smtClean="0"/>
            <a:t> для кого </a:t>
          </a:r>
          <a:r>
            <a:rPr lang="ru-RU" sz="1600" kern="1200" dirty="0" err="1" smtClean="0"/>
            <a:t>вже</a:t>
          </a:r>
          <a:r>
            <a:rPr lang="ru-RU" sz="1600" kern="1200" dirty="0" smtClean="0"/>
            <a:t> не секрет , </a:t>
          </a:r>
          <a:r>
            <a:rPr lang="ru-RU" sz="1600" kern="1200" dirty="0" err="1" smtClean="0"/>
            <a:t>що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тривала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термічна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обробка</a:t>
          </a:r>
          <a:r>
            <a:rPr lang="ru-RU" sz="1600" kern="1200" dirty="0" smtClean="0"/>
            <a:t> «</a:t>
          </a:r>
          <a:r>
            <a:rPr lang="ru-RU" sz="1600" kern="1200" dirty="0" err="1" smtClean="0"/>
            <a:t>вбиває</a:t>
          </a:r>
          <a:r>
            <a:rPr lang="ru-RU" sz="1600" kern="1200" dirty="0" smtClean="0"/>
            <a:t>» </a:t>
          </a:r>
          <a:r>
            <a:rPr lang="ru-RU" sz="1600" kern="1200" dirty="0" err="1" smtClean="0"/>
            <a:t>поживні</a:t>
          </a:r>
          <a:r>
            <a:rPr lang="ru-RU" sz="1600" kern="1200" dirty="0" smtClean="0"/>
            <a:t> і </a:t>
          </a:r>
          <a:r>
            <a:rPr lang="ru-RU" sz="1600" kern="1200" dirty="0" err="1" smtClean="0"/>
            <a:t>корисні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речовини</a:t>
          </a:r>
          <a:r>
            <a:rPr lang="ru-RU" sz="1600" kern="1200" dirty="0" smtClean="0"/>
            <a:t>. А без </a:t>
          </a:r>
          <a:r>
            <a:rPr lang="ru-RU" sz="1600" kern="1200" dirty="0" err="1" smtClean="0"/>
            <a:t>такої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термообробки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неможливо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ні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одне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консервування</a:t>
          </a:r>
          <a:r>
            <a:rPr lang="ru-RU" sz="1600" kern="1200" dirty="0" smtClean="0"/>
            <a:t> , в тому </a:t>
          </a:r>
          <a:r>
            <a:rPr lang="ru-RU" sz="1600" kern="1200" dirty="0" err="1" smtClean="0"/>
            <a:t>числі</a:t>
          </a:r>
          <a:r>
            <a:rPr lang="ru-RU" sz="1600" kern="1200" dirty="0" smtClean="0"/>
            <a:t> і </a:t>
          </a:r>
          <a:r>
            <a:rPr lang="ru-RU" sz="1600" kern="1200" dirty="0" err="1" smtClean="0"/>
            <a:t>рибне</a:t>
          </a:r>
          <a:r>
            <a:rPr lang="ru-RU" sz="1600" kern="1200" dirty="0" smtClean="0"/>
            <a:t> . </a:t>
          </a:r>
          <a:r>
            <a:rPr lang="ru-RU" sz="1600" kern="1200" dirty="0" err="1" smtClean="0"/>
            <a:t>Хоча</a:t>
          </a:r>
          <a:r>
            <a:rPr lang="ru-RU" sz="1600" kern="1200" dirty="0" smtClean="0"/>
            <a:t> , </a:t>
          </a:r>
          <a:r>
            <a:rPr lang="ru-RU" sz="1600" kern="1200" dirty="0" err="1" smtClean="0"/>
            <a:t>якщо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говорити</a:t>
          </a:r>
          <a:r>
            <a:rPr lang="ru-RU" sz="1600" kern="1200" dirty="0" smtClean="0"/>
            <a:t> про </a:t>
          </a:r>
          <a:r>
            <a:rPr lang="ru-RU" sz="1600" kern="1200" dirty="0" err="1" smtClean="0"/>
            <a:t>рибні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консерви</a:t>
          </a:r>
          <a:r>
            <a:rPr lang="ru-RU" sz="1600" kern="1200" dirty="0" smtClean="0"/>
            <a:t>, то тут </a:t>
          </a:r>
          <a:r>
            <a:rPr lang="ru-RU" sz="1600" kern="1200" dirty="0" err="1" smtClean="0"/>
            <a:t>можна</a:t>
          </a:r>
          <a:r>
            <a:rPr lang="ru-RU" sz="1600" kern="1200" dirty="0" smtClean="0"/>
            <a:t> і </a:t>
          </a:r>
          <a:r>
            <a:rPr lang="ru-RU" sz="1600" kern="1200" dirty="0" err="1" smtClean="0"/>
            <a:t>посперечатися</a:t>
          </a:r>
          <a:endParaRPr lang="ru-RU" sz="1600" kern="1200" dirty="0"/>
        </a:p>
      </dsp:txBody>
      <dsp:txXfrm rot="-5400000">
        <a:off x="1355934" y="74763"/>
        <a:ext cx="6647466" cy="1136751"/>
      </dsp:txXfrm>
    </dsp:sp>
    <dsp:sp modelId="{74E627E9-EDD1-4851-AFA9-3D853DD1190D}">
      <dsp:nvSpPr>
        <dsp:cNvPr id="0" name=""/>
        <dsp:cNvSpPr/>
      </dsp:nvSpPr>
      <dsp:spPr>
        <a:xfrm rot="5400000">
          <a:off x="-290557" y="2204561"/>
          <a:ext cx="1937048" cy="1355933"/>
        </a:xfrm>
        <a:prstGeom prst="chevron">
          <a:avLst/>
        </a:prstGeom>
        <a:solidFill>
          <a:schemeClr val="accent1">
            <a:shade val="80000"/>
            <a:hueOff val="112136"/>
            <a:satOff val="-27"/>
            <a:lumOff val="12548"/>
            <a:alphaOff val="0"/>
          </a:schemeClr>
        </a:solidFill>
        <a:ln w="15875" cap="flat" cmpd="sng" algn="ctr">
          <a:solidFill>
            <a:schemeClr val="accent1">
              <a:shade val="80000"/>
              <a:hueOff val="112136"/>
              <a:satOff val="-27"/>
              <a:lumOff val="1254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900" kern="1200" dirty="0" smtClean="0"/>
            <a:t> </a:t>
          </a:r>
          <a:endParaRPr lang="ru-RU" sz="3900" kern="1200" dirty="0"/>
        </a:p>
      </dsp:txBody>
      <dsp:txXfrm rot="-5400000">
        <a:off x="1" y="2591971"/>
        <a:ext cx="1355933" cy="581115"/>
      </dsp:txXfrm>
    </dsp:sp>
    <dsp:sp modelId="{3B377BAC-9BCC-451D-91C2-B7479F230CA4}">
      <dsp:nvSpPr>
        <dsp:cNvPr id="0" name=""/>
        <dsp:cNvSpPr/>
      </dsp:nvSpPr>
      <dsp:spPr>
        <a:xfrm rot="5400000">
          <a:off x="3932441" y="-810935"/>
          <a:ext cx="1555947" cy="670896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shade val="80000"/>
              <a:hueOff val="112136"/>
              <a:satOff val="-27"/>
              <a:lumOff val="1254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err="1" smtClean="0"/>
            <a:t>Кальцій</a:t>
          </a:r>
          <a:r>
            <a:rPr lang="ru-RU" sz="1600" kern="1200" dirty="0" smtClean="0"/>
            <a:t> і </a:t>
          </a:r>
          <a:r>
            <a:rPr lang="ru-RU" sz="1600" kern="1200" dirty="0" err="1" smtClean="0"/>
            <a:t>магній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під</a:t>
          </a:r>
          <a:r>
            <a:rPr lang="ru-RU" sz="1600" kern="1200" dirty="0" smtClean="0"/>
            <a:t> час </a:t>
          </a:r>
          <a:r>
            <a:rPr lang="ru-RU" sz="1600" kern="1200" dirty="0" err="1" smtClean="0"/>
            <a:t>процесу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консервації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нікуди</a:t>
          </a:r>
          <a:r>
            <a:rPr lang="ru-RU" sz="1600" kern="1200" dirty="0" smtClean="0"/>
            <a:t> не </a:t>
          </a:r>
          <a:r>
            <a:rPr lang="ru-RU" sz="1600" kern="1200" dirty="0" err="1" smtClean="0"/>
            <a:t>пропадають</a:t>
          </a:r>
          <a:r>
            <a:rPr lang="ru-RU" sz="1600" kern="1200" dirty="0" smtClean="0"/>
            <a:t> , а </a:t>
          </a:r>
          <a:r>
            <a:rPr lang="ru-RU" sz="1600" kern="1200" dirty="0" err="1" smtClean="0"/>
            <a:t>зберігаються</a:t>
          </a:r>
          <a:r>
            <a:rPr lang="ru-RU" sz="1600" kern="1200" dirty="0" smtClean="0"/>
            <a:t>. А </a:t>
          </a:r>
          <a:r>
            <a:rPr lang="ru-RU" sz="1600" kern="1200" dirty="0" err="1" smtClean="0"/>
            <a:t>риба</a:t>
          </a:r>
          <a:r>
            <a:rPr lang="ru-RU" sz="1600" kern="1200" dirty="0" smtClean="0"/>
            <a:t> і </a:t>
          </a:r>
          <a:r>
            <a:rPr lang="ru-RU" sz="1600" kern="1200" dirty="0" err="1" smtClean="0"/>
            <a:t>кальцій</a:t>
          </a:r>
          <a:r>
            <a:rPr lang="ru-RU" sz="1600" kern="1200" dirty="0" smtClean="0"/>
            <a:t> , як </a:t>
          </a:r>
          <a:r>
            <a:rPr lang="ru-RU" sz="1600" kern="1200" dirty="0" err="1" smtClean="0"/>
            <a:t>відомо</a:t>
          </a:r>
          <a:r>
            <a:rPr lang="ru-RU" sz="1600" kern="1200" dirty="0" smtClean="0"/>
            <a:t> , </a:t>
          </a:r>
          <a:r>
            <a:rPr lang="ru-RU" sz="1600" kern="1200" dirty="0" err="1" smtClean="0"/>
            <a:t>мають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багато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спільного</a:t>
          </a:r>
          <a:r>
            <a:rPr lang="ru-RU" sz="1600" kern="1200" dirty="0" smtClean="0"/>
            <a:t>. </a:t>
          </a:r>
          <a:r>
            <a:rPr lang="ru-RU" sz="1600" kern="1200" dirty="0" err="1" smtClean="0"/>
            <a:t>Якщо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проводити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паралелі</a:t>
          </a:r>
          <a:r>
            <a:rPr lang="ru-RU" sz="1600" kern="1200" dirty="0" smtClean="0"/>
            <a:t> , то в ста </a:t>
          </a:r>
          <a:r>
            <a:rPr lang="ru-RU" sz="1600" kern="1200" dirty="0" err="1" smtClean="0"/>
            <a:t>грамах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звичайної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рибної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консерви</a:t>
          </a:r>
          <a:r>
            <a:rPr lang="ru-RU" sz="1600" kern="1200" dirty="0" smtClean="0"/>
            <a:t> ( </a:t>
          </a:r>
          <a:r>
            <a:rPr lang="ru-RU" sz="1600" kern="1200" dirty="0" err="1" smtClean="0"/>
            <a:t>від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добросовісного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виробника</a:t>
          </a:r>
          <a:r>
            <a:rPr lang="ru-RU" sz="1600" kern="1200" dirty="0" smtClean="0"/>
            <a:t> , </a:t>
          </a:r>
          <a:r>
            <a:rPr lang="ru-RU" sz="1600" kern="1200" dirty="0" err="1" smtClean="0"/>
            <a:t>який</a:t>
          </a:r>
          <a:r>
            <a:rPr lang="ru-RU" sz="1600" kern="1200" dirty="0" smtClean="0"/>
            <a:t> слово </a:t>
          </a:r>
          <a:r>
            <a:rPr lang="ru-RU" sz="1600" kern="1200" dirty="0" err="1" smtClean="0"/>
            <a:t>риба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розуміє</a:t>
          </a:r>
          <a:r>
            <a:rPr lang="ru-RU" sz="1600" kern="1200" dirty="0" smtClean="0"/>
            <a:t> буквально , а не як </a:t>
          </a:r>
          <a:r>
            <a:rPr lang="ru-RU" sz="1600" kern="1200" dirty="0" err="1" smtClean="0"/>
            <a:t>рибні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відходи</a:t>
          </a:r>
          <a:r>
            <a:rPr lang="ru-RU" sz="1600" kern="1200" dirty="0" smtClean="0"/>
            <a:t>) </a:t>
          </a:r>
          <a:r>
            <a:rPr lang="ru-RU" sz="1600" kern="1200" dirty="0" err="1" smtClean="0"/>
            <a:t>міститься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стільки</a:t>
          </a:r>
          <a:r>
            <a:rPr lang="ru-RU" sz="1600" kern="1200" dirty="0" smtClean="0"/>
            <a:t> ж </a:t>
          </a:r>
          <a:r>
            <a:rPr lang="ru-RU" sz="1600" kern="1200" dirty="0" err="1" smtClean="0"/>
            <a:t>кальцію</a:t>
          </a:r>
          <a:r>
            <a:rPr lang="ru-RU" sz="1600" kern="1200" dirty="0" smtClean="0"/>
            <a:t> , </a:t>
          </a:r>
          <a:r>
            <a:rPr lang="ru-RU" sz="1600" kern="1200" dirty="0" err="1" smtClean="0"/>
            <a:t>скільки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можна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знайти</a:t>
          </a:r>
          <a:r>
            <a:rPr lang="ru-RU" sz="1600" kern="1200" dirty="0" smtClean="0"/>
            <a:t> в </a:t>
          </a:r>
          <a:r>
            <a:rPr lang="ru-RU" sz="1600" kern="1200" dirty="0" err="1" smtClean="0"/>
            <a:t>одній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склянці</a:t>
          </a:r>
          <a:r>
            <a:rPr lang="ru-RU" sz="1600" kern="1200" dirty="0" smtClean="0"/>
            <a:t> молока)</a:t>
          </a:r>
          <a:endParaRPr lang="ru-RU" sz="1600" kern="1200" dirty="0"/>
        </a:p>
      </dsp:txBody>
      <dsp:txXfrm rot="-5400000">
        <a:off x="1355934" y="1841527"/>
        <a:ext cx="6633007" cy="1404037"/>
      </dsp:txXfrm>
    </dsp:sp>
    <dsp:sp modelId="{3CC7E67F-9245-44CF-A2E2-21CC269A4168}">
      <dsp:nvSpPr>
        <dsp:cNvPr id="0" name=""/>
        <dsp:cNvSpPr/>
      </dsp:nvSpPr>
      <dsp:spPr>
        <a:xfrm rot="5400000">
          <a:off x="-290557" y="3956865"/>
          <a:ext cx="1937048" cy="1355933"/>
        </a:xfrm>
        <a:prstGeom prst="chevron">
          <a:avLst/>
        </a:prstGeom>
        <a:solidFill>
          <a:schemeClr val="accent1">
            <a:shade val="80000"/>
            <a:hueOff val="224272"/>
            <a:satOff val="-54"/>
            <a:lumOff val="25095"/>
            <a:alphaOff val="0"/>
          </a:schemeClr>
        </a:solidFill>
        <a:ln w="15875" cap="flat" cmpd="sng" algn="ctr">
          <a:solidFill>
            <a:schemeClr val="accent1">
              <a:shade val="80000"/>
              <a:hueOff val="224272"/>
              <a:satOff val="-54"/>
              <a:lumOff val="2509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900" kern="1200" dirty="0" smtClean="0"/>
            <a:t> </a:t>
          </a:r>
          <a:endParaRPr lang="ru-RU" sz="3900" kern="1200" dirty="0"/>
        </a:p>
      </dsp:txBody>
      <dsp:txXfrm rot="-5400000">
        <a:off x="1" y="4344275"/>
        <a:ext cx="1355933" cy="581115"/>
      </dsp:txXfrm>
    </dsp:sp>
    <dsp:sp modelId="{BE38AC27-6F71-4C2D-869E-47811F1B67F4}">
      <dsp:nvSpPr>
        <dsp:cNvPr id="0" name=""/>
        <dsp:cNvSpPr/>
      </dsp:nvSpPr>
      <dsp:spPr>
        <a:xfrm rot="5400000">
          <a:off x="4080874" y="941368"/>
          <a:ext cx="1259081" cy="670896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shade val="80000"/>
              <a:hueOff val="224272"/>
              <a:satOff val="-54"/>
              <a:lumOff val="2509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До того ж , в </a:t>
          </a:r>
          <a:r>
            <a:rPr lang="ru-RU" sz="1600" kern="1200" dirty="0" err="1" smtClean="0"/>
            <a:t>рибі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міститися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антиоксиданти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лікопін</a:t>
          </a:r>
          <a:r>
            <a:rPr lang="ru-RU" sz="1600" kern="1200" dirty="0" smtClean="0"/>
            <a:t> і </a:t>
          </a:r>
          <a:r>
            <a:rPr lang="ru-RU" sz="1600" kern="1200" dirty="0" err="1" smtClean="0"/>
            <a:t>бетакаротин</a:t>
          </a:r>
          <a:r>
            <a:rPr lang="ru-RU" sz="1600" kern="1200" dirty="0" smtClean="0"/>
            <a:t> , </a:t>
          </a:r>
          <a:r>
            <a:rPr lang="ru-RU" sz="1600" kern="1200" dirty="0" err="1" smtClean="0"/>
            <a:t>які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досягають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піку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своєї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корисності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саме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під</a:t>
          </a:r>
          <a:r>
            <a:rPr lang="ru-RU" sz="1600" kern="1200" dirty="0" smtClean="0"/>
            <a:t> час </a:t>
          </a:r>
          <a:r>
            <a:rPr lang="ru-RU" sz="1600" kern="1200" dirty="0" err="1" smtClean="0"/>
            <a:t>термічної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обробки</a:t>
          </a:r>
          <a:r>
            <a:rPr lang="ru-RU" sz="1600" kern="1200" dirty="0" smtClean="0"/>
            <a:t> при </a:t>
          </a:r>
          <a:r>
            <a:rPr lang="ru-RU" sz="1600" kern="1200" dirty="0" err="1" smtClean="0"/>
            <a:t>високій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температурі</a:t>
          </a:r>
          <a:r>
            <a:rPr lang="ru-RU" sz="1600" kern="1200" dirty="0" smtClean="0"/>
            <a:t>.</a:t>
          </a:r>
          <a:endParaRPr lang="ru-RU" sz="1600" kern="1200" dirty="0"/>
        </a:p>
      </dsp:txBody>
      <dsp:txXfrm rot="-5400000">
        <a:off x="1355934" y="3727772"/>
        <a:ext cx="6647499" cy="11361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hemeOverride" Target="../theme/themeOverride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hemeOverride" Target="../theme/themeOverride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hemeOverride" Target="../theme/themeOverride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7.xml"/><Relationship Id="rId1" Type="http://schemas.openxmlformats.org/officeDocument/2006/relationships/themeOverride" Target="../theme/themeOverride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2DA72-1A8A-42BA-B46C-7DDB296BC7A6}" type="datetimeFigureOut">
              <a:rPr lang="ru-RU"/>
              <a:pPr>
                <a:defRPr/>
              </a:pPr>
              <a:t>13.02.2014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EA9049-661C-46A5-8F49-3ADB3611C5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75950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7C7D6F-5F70-4E34-9FFA-BEC166D97CD0}" type="datetimeFigureOut">
              <a:rPr lang="ru-RU"/>
              <a:pPr>
                <a:defRPr/>
              </a:pPr>
              <a:t>13.02.2014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C33236-48EB-45F1-A2FF-826A221465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01899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7DCEEE-0169-4C92-8909-F2CEA2D0FE32}" type="datetimeFigureOut">
              <a:rPr lang="ru-RU"/>
              <a:pPr>
                <a:defRPr/>
              </a:pPr>
              <a:t>13.02.2014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D534B7-6C1C-4D10-9A83-A840114B29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84064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03980C-1A4E-446F-8E9A-856AE9D25628}" type="datetimeFigureOut">
              <a:rPr lang="ru-RU"/>
              <a:pPr>
                <a:defRPr/>
              </a:pPr>
              <a:t>13.02.2014</a:t>
            </a:fld>
            <a:endParaRPr lang="ru-RU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20DD76-850E-4962-91FA-00B16E6EB3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81895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7768EE-2A4B-43EF-9994-55691F83F665}" type="datetimeFigureOut">
              <a:rPr lang="ru-RU"/>
              <a:pPr>
                <a:defRPr/>
              </a:pPr>
              <a:t>13.02.2014</a:t>
            </a:fld>
            <a:endParaRPr lang="ru-RU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7C5C43-EF0D-462B-82EB-CA8F24FDAC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74569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5F8B3A-BC6A-451E-A9FC-1599E708330E}" type="datetimeFigureOut">
              <a:rPr lang="ru-RU"/>
              <a:pPr>
                <a:defRPr/>
              </a:pPr>
              <a:t>13.02.2014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9D4786-4AAE-4498-A52C-01C57F7F29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41227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8BD19F-443C-44E1-9FA9-9467216C3157}" type="datetimeFigureOut">
              <a:rPr lang="ru-RU"/>
              <a:pPr>
                <a:defRPr/>
              </a:pPr>
              <a:t>13.02.2014</a:t>
            </a:fld>
            <a:endParaRPr lang="ru-RU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538AA5-B30A-40B9-99C0-341308E353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73421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91DEE7-3855-44AC-90C4-735DF3AAEA65}" type="datetimeFigureOut">
              <a:rPr lang="ru-RU"/>
              <a:pPr>
                <a:defRPr/>
              </a:pPr>
              <a:t>13.02.2014</a:t>
            </a:fld>
            <a:endParaRPr lang="ru-RU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AC0D28-43F8-4155-8A7A-14D0E599FE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85025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A1D3BF-9A2A-4C87-88C7-C872C90E0EBC}" type="datetimeFigureOut">
              <a:rPr lang="ru-RU"/>
              <a:pPr>
                <a:defRPr/>
              </a:pPr>
              <a:t>13.02.2014</a:t>
            </a:fld>
            <a:endParaRPr lang="ru-RU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FD2635-3D0D-477E-92BF-C027F4BE18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93263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2A4A0C-EC2F-4F5F-B723-7CD1A475BC9C}" type="datetimeFigureOut">
              <a:rPr lang="ru-RU"/>
              <a:pPr>
                <a:defRPr/>
              </a:pPr>
              <a:t>13.02.2014</a:t>
            </a:fld>
            <a:endParaRPr lang="ru-RU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2A41AB-7EE5-4844-BD2A-D71BD56F5C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11928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F11F8D-209E-4AE9-BEBC-698D61353C61}" type="datetimeFigureOut">
              <a:rPr lang="ru-RU"/>
              <a:pPr>
                <a:defRPr/>
              </a:pPr>
              <a:t>13.02.2014</a:t>
            </a:fld>
            <a:endParaRPr lang="ru-RU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E155F2-9C79-40E0-886E-6542920756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7494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EAE631-3EA5-4AC7-A0B1-6424052B98A7}" type="datetimeFigureOut">
              <a:rPr lang="ru-RU"/>
              <a:pPr>
                <a:defRPr/>
              </a:pPr>
              <a:t>13.02.2014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AF4AC3-4654-455E-98F9-BBDF9FED88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15165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8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ight Triangle 11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450F0A-6191-4DC2-BF1D-794F40779CFA}" type="datetimeFigureOut">
              <a:rPr lang="ru-RU"/>
              <a:pPr>
                <a:defRPr/>
              </a:pPr>
              <a:t>13.02.2014</a:t>
            </a:fld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172990-6E0D-45AE-A2EC-0CF3A3FBAA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07593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12AE84-9449-4B8D-9991-C657DBC1003F}" type="datetimeFigureOut">
              <a:rPr lang="ru-RU"/>
              <a:pPr>
                <a:defRPr/>
              </a:pPr>
              <a:t>13.02.2014</a:t>
            </a:fld>
            <a:endParaRPr lang="ru-RU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DD1BF5-B492-4836-A293-313DB3370C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79526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2DE6D7-0C3D-4B1A-A204-755B93D23615}" type="datetimeFigureOut">
              <a:rPr lang="ru-RU"/>
              <a:pPr>
                <a:defRPr/>
              </a:pPr>
              <a:t>13.02.2014</a:t>
            </a:fld>
            <a:endParaRPr lang="ru-RU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2C008E-BD22-4BBC-A773-B794087416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05647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2CF616-A707-4E46-AC97-786262CA5B0A}" type="datetimeFigureOut">
              <a:rPr lang="ru-RU"/>
              <a:pPr>
                <a:defRPr/>
              </a:pPr>
              <a:t>13.02.2014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D632F2-1463-41E0-BF0A-1109E055EA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10677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648EE5-E336-4134-B524-E50B74A539A1}" type="datetimeFigureOut">
              <a:rPr lang="ru-RU"/>
              <a:pPr>
                <a:defRPr/>
              </a:pPr>
              <a:t>13.02.2014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87EDA2-780C-43A5-BCB1-774FC10709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149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89E511-1FA8-4010-AE4E-F329AA6C1D1F}" type="datetimeFigureOut">
              <a:rPr lang="ru-RU"/>
              <a:pPr>
                <a:defRPr/>
              </a:pPr>
              <a:t>13.02.2014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B20147-BF29-40A4-B8A7-02F2FD159B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5674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83CFF8-AA56-4BE1-9436-D68A8D0925B8}" type="datetimeFigureOut">
              <a:rPr lang="ru-RU"/>
              <a:pPr>
                <a:defRPr/>
              </a:pPr>
              <a:t>13.02.2014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EB5091-81E7-4495-B2F4-1A93EBCB14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17963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D946C1-27A6-4608-97BD-5D42D324F3D4}" type="datetimeFigureOut">
              <a:rPr lang="ru-RU"/>
              <a:pPr>
                <a:defRPr/>
              </a:pPr>
              <a:t>13.02.2014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D3401F-3B0A-4538-B84D-C397A85033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43650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4336D-EF84-41FC-8147-EF8B994B1640}" type="datetimeFigureOut">
              <a:rPr lang="ru-RU"/>
              <a:pPr>
                <a:defRPr/>
              </a:pPr>
              <a:t>13.02.2014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3CBD71-D655-4DCA-853A-68793ED8A9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91696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FA1747-EF7F-4895-95ED-5D443DB701CC}" type="datetimeFigureOut">
              <a:rPr lang="ru-RU"/>
              <a:pPr>
                <a:defRPr/>
              </a:pPr>
              <a:t>13.02.2014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B1094C-7160-44E2-9ABD-C2C4972D88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2100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8938A3-0A97-48B2-AB61-8BFCD87330CA}" type="datetimeFigureOut">
              <a:rPr lang="ru-RU"/>
              <a:pPr>
                <a:defRPr/>
              </a:pPr>
              <a:t>13.02.2014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BA15D3-BCDF-4A5F-A5B9-0F3B751684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09910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8E45EB-606D-49AE-9511-E8E67CCE3A35}" type="datetimeFigureOut">
              <a:rPr lang="ru-RU"/>
              <a:pPr>
                <a:defRPr/>
              </a:pPr>
              <a:t>13.02.2014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F8953F-7262-49F4-A282-0569E07CAA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77000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05EB31-1DC2-4E8F-9E47-4F7F3FC4B08B}" type="datetimeFigureOut">
              <a:rPr lang="ru-RU"/>
              <a:pPr>
                <a:defRPr/>
              </a:pPr>
              <a:t>13.02.2014</a:t>
            </a:fld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490BB-B09B-4CCD-9FB6-C6E9792FC4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77918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754333-1FCF-421E-BFB6-37B9166ED243}" type="datetimeFigureOut">
              <a:rPr lang="ru-RU"/>
              <a:pPr>
                <a:defRPr/>
              </a:pPr>
              <a:t>13.02.2014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CA9DED-F7E2-4E46-8076-7CA878B6C3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7836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43AC97-F4A7-408A-81C8-DF277E399664}" type="datetimeFigureOut">
              <a:rPr lang="ru-RU"/>
              <a:pPr>
                <a:defRPr/>
              </a:pPr>
              <a:t>13.02.2014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01B2D0-4667-460C-8F8D-6312EE3948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66701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94"/>
          <p:cNvGrpSpPr>
            <a:grpSpLocks/>
          </p:cNvGrpSpPr>
          <p:nvPr/>
        </p:nvGrpSpPr>
        <p:grpSpPr bwMode="auto">
          <a:xfrm>
            <a:off x="0" y="-30163"/>
            <a:ext cx="9067800" cy="6889751"/>
            <a:chOff x="0" y="-30477"/>
            <a:chExt cx="9067800" cy="6889273"/>
          </a:xfrm>
        </p:grpSpPr>
        <p:cxnSp>
          <p:nvCxnSpPr>
            <p:cNvPr id="5" name="Straight Connector 109"/>
            <p:cNvCxnSpPr/>
            <p:nvPr/>
          </p:nvCxnSpPr>
          <p:spPr>
            <a:xfrm rot="16200000" flipH="1">
              <a:off x="-1447562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176"/>
            <p:cNvCxnSpPr/>
            <p:nvPr/>
          </p:nvCxnSpPr>
          <p:spPr>
            <a:xfrm rot="16200000" flipH="1">
              <a:off x="-1638062" y="3237946"/>
              <a:ext cx="6857524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77"/>
            <p:cNvCxnSpPr/>
            <p:nvPr/>
          </p:nvCxnSpPr>
          <p:spPr>
            <a:xfrm rot="5400000">
              <a:off x="-1485662" y="3237946"/>
              <a:ext cx="6857524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180"/>
            <p:cNvCxnSpPr/>
            <p:nvPr/>
          </p:nvCxnSpPr>
          <p:spPr>
            <a:xfrm rot="5400000">
              <a:off x="-3238262" y="3314146"/>
              <a:ext cx="6857524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181"/>
            <p:cNvCxnSpPr/>
            <p:nvPr/>
          </p:nvCxnSpPr>
          <p:spPr>
            <a:xfrm rot="16200000" flipH="1">
              <a:off x="-3314462" y="3314146"/>
              <a:ext cx="6857524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182"/>
            <p:cNvCxnSpPr/>
            <p:nvPr/>
          </p:nvCxnSpPr>
          <p:spPr>
            <a:xfrm rot="16200000" flipH="1">
              <a:off x="-1371362" y="2971246"/>
              <a:ext cx="6857524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83"/>
            <p:cNvCxnSpPr/>
            <p:nvPr/>
          </p:nvCxnSpPr>
          <p:spPr>
            <a:xfrm rot="16200000" flipH="1">
              <a:off x="-2819162" y="3199846"/>
              <a:ext cx="6857524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84"/>
            <p:cNvCxnSpPr/>
            <p:nvPr/>
          </p:nvCxnSpPr>
          <p:spPr>
            <a:xfrm rot="5400000">
              <a:off x="-2704862" y="3237946"/>
              <a:ext cx="6857524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85"/>
            <p:cNvCxnSpPr/>
            <p:nvPr/>
          </p:nvCxnSpPr>
          <p:spPr>
            <a:xfrm rot="16200000" flipH="1">
              <a:off x="-2133362" y="3199846"/>
              <a:ext cx="6857524" cy="457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86"/>
            <p:cNvCxnSpPr/>
            <p:nvPr/>
          </p:nvCxnSpPr>
          <p:spPr>
            <a:xfrm rot="16200000" flipH="1">
              <a:off x="-3123962" y="3276046"/>
              <a:ext cx="6857524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87"/>
            <p:cNvCxnSpPr/>
            <p:nvPr/>
          </p:nvCxnSpPr>
          <p:spPr>
            <a:xfrm rot="16200000" flipH="1">
              <a:off x="-1828562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88"/>
            <p:cNvCxnSpPr/>
            <p:nvPr/>
          </p:nvCxnSpPr>
          <p:spPr>
            <a:xfrm rot="16200000" flipH="1">
              <a:off x="-2819162" y="3352246"/>
              <a:ext cx="6857524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89"/>
            <p:cNvCxnSpPr/>
            <p:nvPr/>
          </p:nvCxnSpPr>
          <p:spPr>
            <a:xfrm rot="16200000" flipH="1">
              <a:off x="-2438162" y="3123646"/>
              <a:ext cx="6857524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64"/>
            <p:cNvCxnSpPr/>
            <p:nvPr/>
          </p:nvCxnSpPr>
          <p:spPr>
            <a:xfrm rot="5400000">
              <a:off x="-1731724" y="2722008"/>
              <a:ext cx="6857524" cy="1412875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65"/>
            <p:cNvCxnSpPr/>
            <p:nvPr/>
          </p:nvCxnSpPr>
          <p:spPr>
            <a:xfrm rot="5400000">
              <a:off x="-1141968" y="3276840"/>
              <a:ext cx="6857524" cy="303212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68"/>
            <p:cNvCxnSpPr/>
            <p:nvPr/>
          </p:nvCxnSpPr>
          <p:spPr>
            <a:xfrm rot="5400000">
              <a:off x="-914162" y="3276046"/>
              <a:ext cx="6857524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172"/>
            <p:cNvCxnSpPr/>
            <p:nvPr/>
          </p:nvCxnSpPr>
          <p:spPr>
            <a:xfrm rot="5400000">
              <a:off x="-1855549" y="3226833"/>
              <a:ext cx="6857524" cy="403225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120"/>
            <p:cNvCxnSpPr/>
            <p:nvPr/>
          </p:nvCxnSpPr>
          <p:spPr>
            <a:xfrm rot="16200000" flipH="1">
              <a:off x="-2642949" y="3252233"/>
              <a:ext cx="6857524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144"/>
            <p:cNvCxnSpPr/>
            <p:nvPr/>
          </p:nvCxnSpPr>
          <p:spPr>
            <a:xfrm rot="16200000" flipH="1">
              <a:off x="-1953974" y="3325258"/>
              <a:ext cx="6857524" cy="206375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107"/>
            <p:cNvCxnSpPr/>
            <p:nvPr/>
          </p:nvCxnSpPr>
          <p:spPr>
            <a:xfrm rot="16200000" flipH="1">
              <a:off x="-2361962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08"/>
            <p:cNvCxnSpPr/>
            <p:nvPr/>
          </p:nvCxnSpPr>
          <p:spPr>
            <a:xfrm rot="16200000" flipH="1">
              <a:off x="-2133362" y="3352246"/>
              <a:ext cx="6857524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09"/>
            <p:cNvCxnSpPr/>
            <p:nvPr/>
          </p:nvCxnSpPr>
          <p:spPr>
            <a:xfrm rot="16200000" flipH="1">
              <a:off x="1067038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10"/>
            <p:cNvCxnSpPr/>
            <p:nvPr/>
          </p:nvCxnSpPr>
          <p:spPr>
            <a:xfrm rot="16200000" flipH="1">
              <a:off x="876538" y="3237946"/>
              <a:ext cx="6857524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11"/>
            <p:cNvCxnSpPr/>
            <p:nvPr/>
          </p:nvCxnSpPr>
          <p:spPr>
            <a:xfrm rot="5400000">
              <a:off x="1028938" y="3237946"/>
              <a:ext cx="6857524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12"/>
            <p:cNvCxnSpPr/>
            <p:nvPr/>
          </p:nvCxnSpPr>
          <p:spPr>
            <a:xfrm rot="5400000">
              <a:off x="-723662" y="3314146"/>
              <a:ext cx="6857524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13"/>
            <p:cNvCxnSpPr/>
            <p:nvPr/>
          </p:nvCxnSpPr>
          <p:spPr>
            <a:xfrm rot="16200000" flipH="1">
              <a:off x="-799862" y="3314146"/>
              <a:ext cx="6857524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214"/>
            <p:cNvCxnSpPr/>
            <p:nvPr/>
          </p:nvCxnSpPr>
          <p:spPr>
            <a:xfrm rot="5400000">
              <a:off x="-152161" y="3428446"/>
              <a:ext cx="6857524" cy="3175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215"/>
            <p:cNvCxnSpPr/>
            <p:nvPr/>
          </p:nvCxnSpPr>
          <p:spPr>
            <a:xfrm rot="16200000" flipH="1">
              <a:off x="-304562" y="3199846"/>
              <a:ext cx="6857524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216"/>
            <p:cNvCxnSpPr/>
            <p:nvPr/>
          </p:nvCxnSpPr>
          <p:spPr>
            <a:xfrm rot="5400000">
              <a:off x="-190262" y="3237946"/>
              <a:ext cx="6857524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217"/>
            <p:cNvCxnSpPr/>
            <p:nvPr/>
          </p:nvCxnSpPr>
          <p:spPr>
            <a:xfrm rot="16200000" flipH="1">
              <a:off x="381238" y="3199846"/>
              <a:ext cx="6857524" cy="457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218"/>
            <p:cNvCxnSpPr/>
            <p:nvPr/>
          </p:nvCxnSpPr>
          <p:spPr>
            <a:xfrm rot="16200000" flipH="1">
              <a:off x="-609362" y="3276046"/>
              <a:ext cx="6857524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219"/>
            <p:cNvCxnSpPr/>
            <p:nvPr/>
          </p:nvCxnSpPr>
          <p:spPr>
            <a:xfrm rot="16200000" flipH="1">
              <a:off x="686038" y="3352246"/>
              <a:ext cx="6857524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220"/>
            <p:cNvCxnSpPr/>
            <p:nvPr/>
          </p:nvCxnSpPr>
          <p:spPr>
            <a:xfrm rot="16200000" flipH="1">
              <a:off x="-304562" y="3352246"/>
              <a:ext cx="6857524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221"/>
            <p:cNvCxnSpPr/>
            <p:nvPr/>
          </p:nvCxnSpPr>
          <p:spPr>
            <a:xfrm rot="5400000">
              <a:off x="-1028462" y="3314146"/>
              <a:ext cx="6857524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222"/>
            <p:cNvCxnSpPr/>
            <p:nvPr/>
          </p:nvCxnSpPr>
          <p:spPr>
            <a:xfrm rot="5400000">
              <a:off x="782876" y="2722008"/>
              <a:ext cx="6857524" cy="1412875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223"/>
            <p:cNvCxnSpPr/>
            <p:nvPr/>
          </p:nvCxnSpPr>
          <p:spPr>
            <a:xfrm rot="5400000">
              <a:off x="1372632" y="3276840"/>
              <a:ext cx="6857524" cy="303212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224"/>
            <p:cNvCxnSpPr/>
            <p:nvPr/>
          </p:nvCxnSpPr>
          <p:spPr>
            <a:xfrm rot="5400000">
              <a:off x="1600438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225"/>
            <p:cNvCxnSpPr/>
            <p:nvPr/>
          </p:nvCxnSpPr>
          <p:spPr>
            <a:xfrm rot="5400000">
              <a:off x="659051" y="3226833"/>
              <a:ext cx="6857524" cy="403225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226"/>
            <p:cNvCxnSpPr/>
            <p:nvPr/>
          </p:nvCxnSpPr>
          <p:spPr>
            <a:xfrm rot="16200000" flipH="1">
              <a:off x="-128349" y="3252233"/>
              <a:ext cx="6857524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227"/>
            <p:cNvCxnSpPr/>
            <p:nvPr/>
          </p:nvCxnSpPr>
          <p:spPr>
            <a:xfrm rot="16200000" flipH="1">
              <a:off x="560626" y="3325258"/>
              <a:ext cx="6857524" cy="206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228"/>
            <p:cNvCxnSpPr/>
            <p:nvPr/>
          </p:nvCxnSpPr>
          <p:spPr>
            <a:xfrm rot="16200000" flipH="1">
              <a:off x="152638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229"/>
            <p:cNvCxnSpPr/>
            <p:nvPr/>
          </p:nvCxnSpPr>
          <p:spPr>
            <a:xfrm rot="16200000" flipH="1">
              <a:off x="381238" y="3352246"/>
              <a:ext cx="6857524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236"/>
            <p:cNvCxnSpPr/>
            <p:nvPr/>
          </p:nvCxnSpPr>
          <p:spPr>
            <a:xfrm rot="16200000" flipH="1">
              <a:off x="2743438" y="3352246"/>
              <a:ext cx="6857524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237"/>
            <p:cNvCxnSpPr/>
            <p:nvPr/>
          </p:nvCxnSpPr>
          <p:spPr>
            <a:xfrm rot="16200000" flipH="1">
              <a:off x="2095738" y="3237946"/>
              <a:ext cx="6857524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238"/>
            <p:cNvCxnSpPr/>
            <p:nvPr/>
          </p:nvCxnSpPr>
          <p:spPr>
            <a:xfrm rot="5400000">
              <a:off x="2705338" y="3237946"/>
              <a:ext cx="6857524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239"/>
            <p:cNvCxnSpPr/>
            <p:nvPr/>
          </p:nvCxnSpPr>
          <p:spPr>
            <a:xfrm rot="5400000">
              <a:off x="1829038" y="3276046"/>
              <a:ext cx="6857524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240"/>
            <p:cNvCxnSpPr/>
            <p:nvPr/>
          </p:nvCxnSpPr>
          <p:spPr>
            <a:xfrm rot="16200000" flipH="1">
              <a:off x="1067038" y="3199846"/>
              <a:ext cx="6857524" cy="457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241"/>
            <p:cNvCxnSpPr/>
            <p:nvPr/>
          </p:nvCxnSpPr>
          <p:spPr>
            <a:xfrm rot="16200000" flipH="1">
              <a:off x="2362438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242"/>
            <p:cNvCxnSpPr/>
            <p:nvPr/>
          </p:nvCxnSpPr>
          <p:spPr>
            <a:xfrm rot="5400000">
              <a:off x="2646601" y="2722008"/>
              <a:ext cx="6857524" cy="1412875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243"/>
            <p:cNvCxnSpPr/>
            <p:nvPr/>
          </p:nvCxnSpPr>
          <p:spPr>
            <a:xfrm rot="5400000">
              <a:off x="3049032" y="3276840"/>
              <a:ext cx="6857524" cy="303212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244"/>
            <p:cNvCxnSpPr/>
            <p:nvPr/>
          </p:nvCxnSpPr>
          <p:spPr>
            <a:xfrm rot="5400000">
              <a:off x="2895838" y="3276046"/>
              <a:ext cx="6857524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245"/>
            <p:cNvCxnSpPr/>
            <p:nvPr/>
          </p:nvCxnSpPr>
          <p:spPr>
            <a:xfrm rot="5400000">
              <a:off x="2389426" y="3226833"/>
              <a:ext cx="6857524" cy="403225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246"/>
            <p:cNvCxnSpPr/>
            <p:nvPr/>
          </p:nvCxnSpPr>
          <p:spPr>
            <a:xfrm rot="16200000" flipH="1">
              <a:off x="2237026" y="3325258"/>
              <a:ext cx="6857524" cy="206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247"/>
            <p:cNvCxnSpPr/>
            <p:nvPr/>
          </p:nvCxnSpPr>
          <p:spPr>
            <a:xfrm rot="16200000" flipH="1">
              <a:off x="1752838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248"/>
            <p:cNvCxnSpPr/>
            <p:nvPr/>
          </p:nvCxnSpPr>
          <p:spPr>
            <a:xfrm rot="16200000" flipH="1">
              <a:off x="1981438" y="3352246"/>
              <a:ext cx="6857524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249"/>
            <p:cNvCxnSpPr/>
            <p:nvPr/>
          </p:nvCxnSpPr>
          <p:spPr>
            <a:xfrm rot="5400000">
              <a:off x="3467338" y="3314146"/>
              <a:ext cx="6857524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250"/>
            <p:cNvCxnSpPr/>
            <p:nvPr/>
          </p:nvCxnSpPr>
          <p:spPr>
            <a:xfrm rot="16200000" flipH="1">
              <a:off x="3467338" y="3314146"/>
              <a:ext cx="6857524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251"/>
            <p:cNvCxnSpPr/>
            <p:nvPr/>
          </p:nvCxnSpPr>
          <p:spPr>
            <a:xfrm rot="5400000">
              <a:off x="4038839" y="3428446"/>
              <a:ext cx="6857524" cy="3175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252"/>
            <p:cNvCxnSpPr/>
            <p:nvPr/>
          </p:nvCxnSpPr>
          <p:spPr>
            <a:xfrm rot="16200000" flipH="1">
              <a:off x="3886438" y="3199846"/>
              <a:ext cx="6857524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253"/>
            <p:cNvCxnSpPr/>
            <p:nvPr/>
          </p:nvCxnSpPr>
          <p:spPr>
            <a:xfrm rot="5400000">
              <a:off x="4000738" y="3237946"/>
              <a:ext cx="6857524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254"/>
            <p:cNvCxnSpPr/>
            <p:nvPr/>
          </p:nvCxnSpPr>
          <p:spPr>
            <a:xfrm rot="16200000" flipH="1">
              <a:off x="4572238" y="3199846"/>
              <a:ext cx="6857524" cy="457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256"/>
            <p:cNvCxnSpPr/>
            <p:nvPr/>
          </p:nvCxnSpPr>
          <p:spPr>
            <a:xfrm rot="16200000" flipH="1">
              <a:off x="3734038" y="3352246"/>
              <a:ext cx="6857524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257"/>
            <p:cNvCxnSpPr/>
            <p:nvPr/>
          </p:nvCxnSpPr>
          <p:spPr>
            <a:xfrm rot="5400000">
              <a:off x="3619738" y="3314146"/>
              <a:ext cx="6857524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258"/>
            <p:cNvCxnSpPr/>
            <p:nvPr/>
          </p:nvCxnSpPr>
          <p:spPr>
            <a:xfrm rot="16200000" flipH="1">
              <a:off x="4215051" y="3252233"/>
              <a:ext cx="6857524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259"/>
            <p:cNvCxnSpPr/>
            <p:nvPr/>
          </p:nvCxnSpPr>
          <p:spPr>
            <a:xfrm rot="16200000" flipH="1">
              <a:off x="4751626" y="3325258"/>
              <a:ext cx="6857524" cy="206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260"/>
            <p:cNvCxnSpPr/>
            <p:nvPr/>
          </p:nvCxnSpPr>
          <p:spPr>
            <a:xfrm rot="16200000" flipH="1">
              <a:off x="4343638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261"/>
            <p:cNvCxnSpPr/>
            <p:nvPr/>
          </p:nvCxnSpPr>
          <p:spPr>
            <a:xfrm rot="16200000" flipH="1">
              <a:off x="4572238" y="3352246"/>
              <a:ext cx="6857524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263"/>
            <p:cNvCxnSpPr/>
            <p:nvPr/>
          </p:nvCxnSpPr>
          <p:spPr>
            <a:xfrm rot="16200000" flipH="1">
              <a:off x="5258038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264"/>
            <p:cNvCxnSpPr/>
            <p:nvPr/>
          </p:nvCxnSpPr>
          <p:spPr>
            <a:xfrm rot="16200000" flipH="1">
              <a:off x="5067538" y="3237946"/>
              <a:ext cx="6857524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265"/>
            <p:cNvCxnSpPr/>
            <p:nvPr/>
          </p:nvCxnSpPr>
          <p:spPr>
            <a:xfrm rot="5400000">
              <a:off x="5219938" y="3237946"/>
              <a:ext cx="6857524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266"/>
            <p:cNvCxnSpPr/>
            <p:nvPr/>
          </p:nvCxnSpPr>
          <p:spPr>
            <a:xfrm rot="16200000" flipH="1">
              <a:off x="4877038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267"/>
            <p:cNvCxnSpPr/>
            <p:nvPr/>
          </p:nvCxnSpPr>
          <p:spPr>
            <a:xfrm rot="5400000">
              <a:off x="5528707" y="3318116"/>
              <a:ext cx="6887685" cy="1905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269"/>
            <p:cNvCxnSpPr/>
            <p:nvPr/>
          </p:nvCxnSpPr>
          <p:spPr>
            <a:xfrm rot="5400000">
              <a:off x="4850051" y="3226833"/>
              <a:ext cx="6857524" cy="403225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270"/>
            <p:cNvCxnSpPr/>
            <p:nvPr/>
          </p:nvCxnSpPr>
          <p:spPr>
            <a:xfrm rot="16200000" flipH="1">
              <a:off x="4751626" y="3325258"/>
              <a:ext cx="6857524" cy="206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277"/>
            <p:cNvCxnSpPr/>
            <p:nvPr/>
          </p:nvCxnSpPr>
          <p:spPr>
            <a:xfrm rot="5400000">
              <a:off x="5562839" y="3428446"/>
              <a:ext cx="6857524" cy="3175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282"/>
            <p:cNvCxnSpPr/>
            <p:nvPr/>
          </p:nvCxnSpPr>
          <p:spPr>
            <a:xfrm rot="5400000">
              <a:off x="2552938" y="3390346"/>
              <a:ext cx="6857524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288"/>
            <p:cNvCxnSpPr/>
            <p:nvPr/>
          </p:nvCxnSpPr>
          <p:spPr>
            <a:xfrm rot="16200000" flipH="1">
              <a:off x="3048238" y="3352246"/>
              <a:ext cx="6857524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291"/>
            <p:cNvCxnSpPr/>
            <p:nvPr/>
          </p:nvCxnSpPr>
          <p:spPr>
            <a:xfrm rot="16200000" flipH="1">
              <a:off x="3238738" y="3237946"/>
              <a:ext cx="6857524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293"/>
            <p:cNvCxnSpPr/>
            <p:nvPr/>
          </p:nvCxnSpPr>
          <p:spPr>
            <a:xfrm rot="5400000">
              <a:off x="2133838" y="3276046"/>
              <a:ext cx="6857524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297"/>
            <p:cNvCxnSpPr/>
            <p:nvPr/>
          </p:nvCxnSpPr>
          <p:spPr>
            <a:xfrm rot="16200000" flipH="1">
              <a:off x="3148251" y="3252233"/>
              <a:ext cx="6857524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298"/>
            <p:cNvCxnSpPr/>
            <p:nvPr/>
          </p:nvCxnSpPr>
          <p:spPr>
            <a:xfrm rot="5400000">
              <a:off x="3772138" y="3237946"/>
              <a:ext cx="6857524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301"/>
            <p:cNvCxnSpPr/>
            <p:nvPr/>
          </p:nvCxnSpPr>
          <p:spPr>
            <a:xfrm rot="5400000">
              <a:off x="4229338" y="2933146"/>
              <a:ext cx="6857524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306"/>
            <p:cNvCxnSpPr/>
            <p:nvPr/>
          </p:nvCxnSpPr>
          <p:spPr>
            <a:xfrm rot="16200000" flipH="1">
              <a:off x="1371044" y="3200640"/>
              <a:ext cx="6859112" cy="457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8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9" name="Group 93"/>
          <p:cNvGrpSpPr>
            <a:grpSpLocks/>
          </p:cNvGrpSpPr>
          <p:nvPr/>
        </p:nvGrpSpPr>
        <p:grpSpPr bwMode="auto">
          <a:xfrm>
            <a:off x="0" y="2057400"/>
            <a:ext cx="4802188" cy="2820988"/>
            <a:chOff x="0" y="2057400"/>
            <a:chExt cx="4801394" cy="2820988"/>
          </a:xfrm>
        </p:grpSpPr>
        <p:cxnSp>
          <p:nvCxnSpPr>
            <p:cNvPr id="90" name="Straight Connector 116"/>
            <p:cNvCxnSpPr/>
            <p:nvPr/>
          </p:nvCxnSpPr>
          <p:spPr>
            <a:xfrm>
              <a:off x="0" y="2057400"/>
              <a:ext cx="4799806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117"/>
            <p:cNvCxnSpPr/>
            <p:nvPr/>
          </p:nvCxnSpPr>
          <p:spPr>
            <a:xfrm>
              <a:off x="0" y="4876800"/>
              <a:ext cx="4799806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119"/>
            <p:cNvCxnSpPr/>
            <p:nvPr/>
          </p:nvCxnSpPr>
          <p:spPr>
            <a:xfrm rot="5400000">
              <a:off x="3391694" y="3467100"/>
              <a:ext cx="2817812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/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9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F90211-763D-4D06-BEC2-826E23294C4C}" type="datetimeFigureOut">
              <a:rPr lang="ru-RU"/>
              <a:pPr>
                <a:defRPr/>
              </a:pPr>
              <a:t>13.02.2014</a:t>
            </a:fld>
            <a:endParaRPr lang="ru-RU"/>
          </a:p>
        </p:txBody>
      </p:sp>
      <p:sp>
        <p:nvSpPr>
          <p:cNvPr id="9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332D59-D31B-4796-B223-95D98CFAD0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20609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3A885C-BDBD-48B4-9C11-AE76AA478000}" type="datetimeFigureOut">
              <a:rPr lang="ru-RU"/>
              <a:pPr>
                <a:defRPr/>
              </a:pPr>
              <a:t>13.02.2014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3A2F6D-331D-4A18-8434-FA0443060C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93343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92"/>
          <p:cNvGrpSpPr>
            <a:grpSpLocks/>
          </p:cNvGrpSpPr>
          <p:nvPr/>
        </p:nvGrpSpPr>
        <p:grpSpPr bwMode="auto">
          <a:xfrm>
            <a:off x="0" y="-30163"/>
            <a:ext cx="9067800" cy="4846638"/>
            <a:chOff x="1" y="-30477"/>
            <a:chExt cx="9067799" cy="4526277"/>
          </a:xfrm>
        </p:grpSpPr>
        <p:cxnSp>
          <p:nvCxnSpPr>
            <p:cNvPr id="5" name="Straight Connector 7"/>
            <p:cNvCxnSpPr/>
            <p:nvPr/>
          </p:nvCxnSpPr>
          <p:spPr>
            <a:xfrm rot="16200000" flipH="1">
              <a:off x="-271560" y="2166840"/>
              <a:ext cx="450552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8"/>
            <p:cNvCxnSpPr/>
            <p:nvPr/>
          </p:nvCxnSpPr>
          <p:spPr>
            <a:xfrm rot="16200000" flipH="1">
              <a:off x="-462060" y="2052540"/>
              <a:ext cx="450552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9"/>
            <p:cNvCxnSpPr/>
            <p:nvPr/>
          </p:nvCxnSpPr>
          <p:spPr>
            <a:xfrm rot="5400000">
              <a:off x="-309660" y="2052540"/>
              <a:ext cx="450552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10"/>
            <p:cNvCxnSpPr/>
            <p:nvPr/>
          </p:nvCxnSpPr>
          <p:spPr>
            <a:xfrm rot="5400000">
              <a:off x="-2062260" y="2128740"/>
              <a:ext cx="450552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11"/>
            <p:cNvCxnSpPr/>
            <p:nvPr/>
          </p:nvCxnSpPr>
          <p:spPr>
            <a:xfrm rot="16200000" flipH="1">
              <a:off x="-2138460" y="2128740"/>
              <a:ext cx="450552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12"/>
            <p:cNvCxnSpPr/>
            <p:nvPr/>
          </p:nvCxnSpPr>
          <p:spPr>
            <a:xfrm rot="16200000" flipH="1">
              <a:off x="-195360" y="1785840"/>
              <a:ext cx="450552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3"/>
            <p:cNvCxnSpPr/>
            <p:nvPr/>
          </p:nvCxnSpPr>
          <p:spPr>
            <a:xfrm rot="16200000" flipH="1">
              <a:off x="-1643160" y="2014440"/>
              <a:ext cx="450552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4"/>
            <p:cNvCxnSpPr/>
            <p:nvPr/>
          </p:nvCxnSpPr>
          <p:spPr>
            <a:xfrm rot="5400000">
              <a:off x="-1528860" y="2052540"/>
              <a:ext cx="450552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5"/>
            <p:cNvCxnSpPr/>
            <p:nvPr/>
          </p:nvCxnSpPr>
          <p:spPr>
            <a:xfrm rot="16200000" flipH="1">
              <a:off x="-957360" y="2014440"/>
              <a:ext cx="4505521" cy="457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6"/>
            <p:cNvCxnSpPr/>
            <p:nvPr/>
          </p:nvCxnSpPr>
          <p:spPr>
            <a:xfrm rot="16200000" flipH="1">
              <a:off x="-1947960" y="2090640"/>
              <a:ext cx="450552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7"/>
            <p:cNvCxnSpPr/>
            <p:nvPr/>
          </p:nvCxnSpPr>
          <p:spPr>
            <a:xfrm rot="16200000" flipH="1">
              <a:off x="-652560" y="2166840"/>
              <a:ext cx="450552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8"/>
            <p:cNvCxnSpPr/>
            <p:nvPr/>
          </p:nvCxnSpPr>
          <p:spPr>
            <a:xfrm rot="16200000" flipH="1">
              <a:off x="-1643160" y="2166840"/>
              <a:ext cx="450552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9"/>
            <p:cNvCxnSpPr/>
            <p:nvPr/>
          </p:nvCxnSpPr>
          <p:spPr>
            <a:xfrm rot="16200000" flipH="1">
              <a:off x="-1790370" y="2019629"/>
              <a:ext cx="4495143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20"/>
            <p:cNvCxnSpPr/>
            <p:nvPr/>
          </p:nvCxnSpPr>
          <p:spPr>
            <a:xfrm rot="5400000">
              <a:off x="-555722" y="1536602"/>
              <a:ext cx="4505521" cy="1412875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21"/>
            <p:cNvCxnSpPr/>
            <p:nvPr/>
          </p:nvCxnSpPr>
          <p:spPr>
            <a:xfrm rot="5400000">
              <a:off x="34034" y="2091434"/>
              <a:ext cx="4505521" cy="303212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22"/>
            <p:cNvCxnSpPr/>
            <p:nvPr/>
          </p:nvCxnSpPr>
          <p:spPr>
            <a:xfrm rot="5400000">
              <a:off x="261840" y="2090640"/>
              <a:ext cx="450552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3"/>
            <p:cNvCxnSpPr/>
            <p:nvPr/>
          </p:nvCxnSpPr>
          <p:spPr>
            <a:xfrm rot="5400000">
              <a:off x="-679547" y="2041427"/>
              <a:ext cx="4505521" cy="403225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4"/>
            <p:cNvCxnSpPr/>
            <p:nvPr/>
          </p:nvCxnSpPr>
          <p:spPr>
            <a:xfrm rot="16200000" flipH="1">
              <a:off x="-1466947" y="2066827"/>
              <a:ext cx="450552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5"/>
            <p:cNvCxnSpPr/>
            <p:nvPr/>
          </p:nvCxnSpPr>
          <p:spPr>
            <a:xfrm rot="16200000" flipH="1">
              <a:off x="-777972" y="2139852"/>
              <a:ext cx="4505521" cy="206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6"/>
            <p:cNvCxnSpPr/>
            <p:nvPr/>
          </p:nvCxnSpPr>
          <p:spPr>
            <a:xfrm rot="16200000" flipH="1">
              <a:off x="-1185960" y="2166840"/>
              <a:ext cx="450552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7"/>
            <p:cNvCxnSpPr/>
            <p:nvPr/>
          </p:nvCxnSpPr>
          <p:spPr>
            <a:xfrm rot="16200000" flipH="1">
              <a:off x="-957360" y="2166840"/>
              <a:ext cx="450552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8"/>
            <p:cNvCxnSpPr/>
            <p:nvPr/>
          </p:nvCxnSpPr>
          <p:spPr>
            <a:xfrm rot="16200000" flipH="1">
              <a:off x="2243039" y="2166840"/>
              <a:ext cx="450552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9"/>
            <p:cNvCxnSpPr/>
            <p:nvPr/>
          </p:nvCxnSpPr>
          <p:spPr>
            <a:xfrm rot="16200000" flipH="1">
              <a:off x="2052539" y="2052540"/>
              <a:ext cx="450552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30"/>
            <p:cNvCxnSpPr/>
            <p:nvPr/>
          </p:nvCxnSpPr>
          <p:spPr>
            <a:xfrm rot="5400000">
              <a:off x="2204939" y="2052540"/>
              <a:ext cx="450552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31"/>
            <p:cNvCxnSpPr/>
            <p:nvPr/>
          </p:nvCxnSpPr>
          <p:spPr>
            <a:xfrm rot="5400000">
              <a:off x="452340" y="2128740"/>
              <a:ext cx="450552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32"/>
            <p:cNvCxnSpPr/>
            <p:nvPr/>
          </p:nvCxnSpPr>
          <p:spPr>
            <a:xfrm rot="16200000" flipH="1">
              <a:off x="376140" y="2128740"/>
              <a:ext cx="450552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3"/>
            <p:cNvCxnSpPr/>
            <p:nvPr/>
          </p:nvCxnSpPr>
          <p:spPr>
            <a:xfrm rot="5400000">
              <a:off x="1024634" y="2242246"/>
              <a:ext cx="450552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4"/>
            <p:cNvCxnSpPr/>
            <p:nvPr/>
          </p:nvCxnSpPr>
          <p:spPr>
            <a:xfrm rot="16200000" flipH="1">
              <a:off x="871440" y="2014440"/>
              <a:ext cx="450552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5"/>
            <p:cNvCxnSpPr/>
            <p:nvPr/>
          </p:nvCxnSpPr>
          <p:spPr>
            <a:xfrm rot="5400000">
              <a:off x="985740" y="2052540"/>
              <a:ext cx="450552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6"/>
            <p:cNvCxnSpPr/>
            <p:nvPr/>
          </p:nvCxnSpPr>
          <p:spPr>
            <a:xfrm rot="16200000" flipH="1">
              <a:off x="1557240" y="2014440"/>
              <a:ext cx="4505521" cy="457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7"/>
            <p:cNvCxnSpPr/>
            <p:nvPr/>
          </p:nvCxnSpPr>
          <p:spPr>
            <a:xfrm rot="16200000" flipH="1">
              <a:off x="566640" y="2090640"/>
              <a:ext cx="450552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8"/>
            <p:cNvCxnSpPr/>
            <p:nvPr/>
          </p:nvCxnSpPr>
          <p:spPr>
            <a:xfrm rot="16200000" flipH="1">
              <a:off x="1862040" y="2166840"/>
              <a:ext cx="450552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9"/>
            <p:cNvCxnSpPr/>
            <p:nvPr/>
          </p:nvCxnSpPr>
          <p:spPr>
            <a:xfrm rot="16200000" flipH="1">
              <a:off x="871440" y="2166840"/>
              <a:ext cx="450552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40"/>
            <p:cNvCxnSpPr/>
            <p:nvPr/>
          </p:nvCxnSpPr>
          <p:spPr>
            <a:xfrm rot="5400000">
              <a:off x="147540" y="2128740"/>
              <a:ext cx="450552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41"/>
            <p:cNvCxnSpPr/>
            <p:nvPr/>
          </p:nvCxnSpPr>
          <p:spPr>
            <a:xfrm rot="5400000">
              <a:off x="1958878" y="1536602"/>
              <a:ext cx="4505521" cy="1412875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42"/>
            <p:cNvCxnSpPr/>
            <p:nvPr/>
          </p:nvCxnSpPr>
          <p:spPr>
            <a:xfrm rot="5400000">
              <a:off x="2548633" y="2091434"/>
              <a:ext cx="4505521" cy="303212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3"/>
            <p:cNvCxnSpPr/>
            <p:nvPr/>
          </p:nvCxnSpPr>
          <p:spPr>
            <a:xfrm rot="5400000">
              <a:off x="2776439" y="2166840"/>
              <a:ext cx="450552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4"/>
            <p:cNvCxnSpPr/>
            <p:nvPr/>
          </p:nvCxnSpPr>
          <p:spPr>
            <a:xfrm rot="5400000">
              <a:off x="1835053" y="2041427"/>
              <a:ext cx="4505521" cy="403225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5"/>
            <p:cNvCxnSpPr/>
            <p:nvPr/>
          </p:nvCxnSpPr>
          <p:spPr>
            <a:xfrm rot="16200000" flipH="1">
              <a:off x="1047653" y="2066827"/>
              <a:ext cx="450552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6"/>
            <p:cNvCxnSpPr/>
            <p:nvPr/>
          </p:nvCxnSpPr>
          <p:spPr>
            <a:xfrm rot="16200000" flipH="1">
              <a:off x="1736628" y="2139852"/>
              <a:ext cx="4505521" cy="206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7"/>
            <p:cNvCxnSpPr/>
            <p:nvPr/>
          </p:nvCxnSpPr>
          <p:spPr>
            <a:xfrm rot="16200000" flipH="1">
              <a:off x="1328640" y="2166840"/>
              <a:ext cx="450552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8"/>
            <p:cNvCxnSpPr/>
            <p:nvPr/>
          </p:nvCxnSpPr>
          <p:spPr>
            <a:xfrm rot="16200000" flipH="1">
              <a:off x="1557240" y="2166840"/>
              <a:ext cx="450552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9"/>
            <p:cNvCxnSpPr/>
            <p:nvPr/>
          </p:nvCxnSpPr>
          <p:spPr>
            <a:xfrm rot="16200000" flipH="1">
              <a:off x="3919439" y="2166840"/>
              <a:ext cx="450552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50"/>
            <p:cNvCxnSpPr/>
            <p:nvPr/>
          </p:nvCxnSpPr>
          <p:spPr>
            <a:xfrm rot="16200000" flipH="1">
              <a:off x="3271739" y="2052540"/>
              <a:ext cx="450552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51"/>
            <p:cNvCxnSpPr/>
            <p:nvPr/>
          </p:nvCxnSpPr>
          <p:spPr>
            <a:xfrm rot="5400000">
              <a:off x="3881339" y="2052540"/>
              <a:ext cx="450552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52"/>
            <p:cNvCxnSpPr/>
            <p:nvPr/>
          </p:nvCxnSpPr>
          <p:spPr>
            <a:xfrm rot="5400000">
              <a:off x="3005039" y="2090640"/>
              <a:ext cx="4505521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3"/>
            <p:cNvCxnSpPr/>
            <p:nvPr/>
          </p:nvCxnSpPr>
          <p:spPr>
            <a:xfrm rot="16200000" flipH="1">
              <a:off x="2243039" y="2014440"/>
              <a:ext cx="4505521" cy="457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4"/>
            <p:cNvCxnSpPr/>
            <p:nvPr/>
          </p:nvCxnSpPr>
          <p:spPr>
            <a:xfrm rot="16200000" flipH="1">
              <a:off x="3538439" y="2166840"/>
              <a:ext cx="450552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5"/>
            <p:cNvCxnSpPr/>
            <p:nvPr/>
          </p:nvCxnSpPr>
          <p:spPr>
            <a:xfrm rot="5400000">
              <a:off x="3822602" y="1536602"/>
              <a:ext cx="4505521" cy="1412875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6"/>
            <p:cNvCxnSpPr/>
            <p:nvPr/>
          </p:nvCxnSpPr>
          <p:spPr>
            <a:xfrm rot="5400000">
              <a:off x="4225033" y="2091434"/>
              <a:ext cx="4505521" cy="303212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7"/>
            <p:cNvCxnSpPr/>
            <p:nvPr/>
          </p:nvCxnSpPr>
          <p:spPr>
            <a:xfrm rot="5400000">
              <a:off x="4071839" y="2090640"/>
              <a:ext cx="450552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8"/>
            <p:cNvCxnSpPr/>
            <p:nvPr/>
          </p:nvCxnSpPr>
          <p:spPr>
            <a:xfrm rot="5400000">
              <a:off x="3565427" y="2041427"/>
              <a:ext cx="4505521" cy="403225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9"/>
            <p:cNvCxnSpPr/>
            <p:nvPr/>
          </p:nvCxnSpPr>
          <p:spPr>
            <a:xfrm rot="16200000" flipH="1">
              <a:off x="3413027" y="2139852"/>
              <a:ext cx="4505521" cy="206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60"/>
            <p:cNvCxnSpPr/>
            <p:nvPr/>
          </p:nvCxnSpPr>
          <p:spPr>
            <a:xfrm rot="16200000" flipH="1">
              <a:off x="2928839" y="2166840"/>
              <a:ext cx="450552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61"/>
            <p:cNvCxnSpPr/>
            <p:nvPr/>
          </p:nvCxnSpPr>
          <p:spPr>
            <a:xfrm rot="16200000" flipH="1">
              <a:off x="3081239" y="2166840"/>
              <a:ext cx="450552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62"/>
            <p:cNvCxnSpPr/>
            <p:nvPr/>
          </p:nvCxnSpPr>
          <p:spPr>
            <a:xfrm rot="5400000">
              <a:off x="4643339" y="2128740"/>
              <a:ext cx="450552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3"/>
            <p:cNvCxnSpPr/>
            <p:nvPr/>
          </p:nvCxnSpPr>
          <p:spPr>
            <a:xfrm rot="16200000" flipH="1">
              <a:off x="4643339" y="2128740"/>
              <a:ext cx="450552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4"/>
            <p:cNvCxnSpPr/>
            <p:nvPr/>
          </p:nvCxnSpPr>
          <p:spPr>
            <a:xfrm rot="5400000">
              <a:off x="5215633" y="2242246"/>
              <a:ext cx="450552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5"/>
            <p:cNvCxnSpPr/>
            <p:nvPr/>
          </p:nvCxnSpPr>
          <p:spPr>
            <a:xfrm rot="16200000" flipH="1">
              <a:off x="5062439" y="2014440"/>
              <a:ext cx="450552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6"/>
            <p:cNvCxnSpPr/>
            <p:nvPr/>
          </p:nvCxnSpPr>
          <p:spPr>
            <a:xfrm rot="5400000">
              <a:off x="5176739" y="2052540"/>
              <a:ext cx="450552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7"/>
            <p:cNvCxnSpPr/>
            <p:nvPr/>
          </p:nvCxnSpPr>
          <p:spPr>
            <a:xfrm rot="16200000" flipH="1">
              <a:off x="5748239" y="2014440"/>
              <a:ext cx="4505521" cy="457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8"/>
            <p:cNvCxnSpPr/>
            <p:nvPr/>
          </p:nvCxnSpPr>
          <p:spPr>
            <a:xfrm rot="16200000" flipH="1">
              <a:off x="4910039" y="2166840"/>
              <a:ext cx="450552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9"/>
            <p:cNvCxnSpPr/>
            <p:nvPr/>
          </p:nvCxnSpPr>
          <p:spPr>
            <a:xfrm rot="5400000">
              <a:off x="4795739" y="2128740"/>
              <a:ext cx="450552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70"/>
            <p:cNvCxnSpPr/>
            <p:nvPr/>
          </p:nvCxnSpPr>
          <p:spPr>
            <a:xfrm rot="16200000" flipH="1">
              <a:off x="5391052" y="2066827"/>
              <a:ext cx="450552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71"/>
            <p:cNvCxnSpPr/>
            <p:nvPr/>
          </p:nvCxnSpPr>
          <p:spPr>
            <a:xfrm rot="16200000" flipH="1">
              <a:off x="5927627" y="2139852"/>
              <a:ext cx="4505521" cy="206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72"/>
            <p:cNvCxnSpPr/>
            <p:nvPr/>
          </p:nvCxnSpPr>
          <p:spPr>
            <a:xfrm rot="16200000" flipH="1">
              <a:off x="5519639" y="2166840"/>
              <a:ext cx="450552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3"/>
            <p:cNvCxnSpPr/>
            <p:nvPr/>
          </p:nvCxnSpPr>
          <p:spPr>
            <a:xfrm rot="16200000" flipH="1">
              <a:off x="5748239" y="2166840"/>
              <a:ext cx="450552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4"/>
            <p:cNvCxnSpPr/>
            <p:nvPr/>
          </p:nvCxnSpPr>
          <p:spPr>
            <a:xfrm rot="16200000" flipH="1">
              <a:off x="6434039" y="2166840"/>
              <a:ext cx="450552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5"/>
            <p:cNvCxnSpPr/>
            <p:nvPr/>
          </p:nvCxnSpPr>
          <p:spPr>
            <a:xfrm rot="16200000" flipH="1">
              <a:off x="6243539" y="2052540"/>
              <a:ext cx="450552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6"/>
            <p:cNvCxnSpPr/>
            <p:nvPr/>
          </p:nvCxnSpPr>
          <p:spPr>
            <a:xfrm rot="5400000">
              <a:off x="6395939" y="2052540"/>
              <a:ext cx="450552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7"/>
            <p:cNvCxnSpPr/>
            <p:nvPr/>
          </p:nvCxnSpPr>
          <p:spPr>
            <a:xfrm rot="16200000" flipH="1">
              <a:off x="6053039" y="2166840"/>
              <a:ext cx="450552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8"/>
            <p:cNvCxnSpPr/>
            <p:nvPr/>
          </p:nvCxnSpPr>
          <p:spPr>
            <a:xfrm rot="5400000">
              <a:off x="6709412" y="2137412"/>
              <a:ext cx="4526277" cy="1905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9"/>
            <p:cNvCxnSpPr/>
            <p:nvPr/>
          </p:nvCxnSpPr>
          <p:spPr>
            <a:xfrm rot="5400000">
              <a:off x="6026052" y="2041427"/>
              <a:ext cx="4505521" cy="403225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80"/>
            <p:cNvCxnSpPr/>
            <p:nvPr/>
          </p:nvCxnSpPr>
          <p:spPr>
            <a:xfrm rot="16200000" flipH="1">
              <a:off x="5927627" y="2139852"/>
              <a:ext cx="4505521" cy="206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81"/>
            <p:cNvCxnSpPr/>
            <p:nvPr/>
          </p:nvCxnSpPr>
          <p:spPr>
            <a:xfrm rot="5400000">
              <a:off x="6738840" y="2241452"/>
              <a:ext cx="4505521" cy="3175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82"/>
            <p:cNvCxnSpPr/>
            <p:nvPr/>
          </p:nvCxnSpPr>
          <p:spPr>
            <a:xfrm rot="5400000">
              <a:off x="3728939" y="2204940"/>
              <a:ext cx="450552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3"/>
            <p:cNvCxnSpPr/>
            <p:nvPr/>
          </p:nvCxnSpPr>
          <p:spPr>
            <a:xfrm rot="16200000" flipH="1">
              <a:off x="4224239" y="2166840"/>
              <a:ext cx="450552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4"/>
            <p:cNvCxnSpPr/>
            <p:nvPr/>
          </p:nvCxnSpPr>
          <p:spPr>
            <a:xfrm rot="16200000" flipH="1">
              <a:off x="4414739" y="2052540"/>
              <a:ext cx="450552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5"/>
            <p:cNvCxnSpPr/>
            <p:nvPr/>
          </p:nvCxnSpPr>
          <p:spPr>
            <a:xfrm rot="5400000">
              <a:off x="3309839" y="2090640"/>
              <a:ext cx="450552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6"/>
            <p:cNvCxnSpPr/>
            <p:nvPr/>
          </p:nvCxnSpPr>
          <p:spPr>
            <a:xfrm rot="16200000" flipH="1">
              <a:off x="4324252" y="2066827"/>
              <a:ext cx="450552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7"/>
            <p:cNvCxnSpPr/>
            <p:nvPr/>
          </p:nvCxnSpPr>
          <p:spPr>
            <a:xfrm rot="5400000">
              <a:off x="4948139" y="2052540"/>
              <a:ext cx="450552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8"/>
            <p:cNvCxnSpPr/>
            <p:nvPr/>
          </p:nvCxnSpPr>
          <p:spPr>
            <a:xfrm rot="5400000">
              <a:off x="5405339" y="1747740"/>
              <a:ext cx="450552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9"/>
            <p:cNvCxnSpPr/>
            <p:nvPr/>
          </p:nvCxnSpPr>
          <p:spPr>
            <a:xfrm rot="16200000" flipH="1">
              <a:off x="2547839" y="2014440"/>
              <a:ext cx="4505521" cy="457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8" name="Rectangle 93"/>
          <p:cNvSpPr/>
          <p:nvPr/>
        </p:nvSpPr>
        <p:spPr>
          <a:xfrm>
            <a:off x="0" y="4311650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89" name="Straight Connector 95"/>
          <p:cNvCxnSpPr/>
          <p:nvPr/>
        </p:nvCxnSpPr>
        <p:spPr>
          <a:xfrm>
            <a:off x="0" y="438785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96"/>
          <p:cNvCxnSpPr/>
          <p:nvPr/>
        </p:nvCxnSpPr>
        <p:spPr>
          <a:xfrm>
            <a:off x="0" y="6138863"/>
            <a:ext cx="9144000" cy="1587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1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073B23-0F03-4B08-8C22-36693C27CA80}" type="datetimeFigureOut">
              <a:rPr lang="ru-RU"/>
              <a:pPr>
                <a:defRPr/>
              </a:pPr>
              <a:t>13.02.2014</a:t>
            </a:fld>
            <a:endParaRPr lang="ru-RU"/>
          </a:p>
        </p:txBody>
      </p:sp>
      <p:sp>
        <p:nvSpPr>
          <p:cNvPr id="92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3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CBA02C-14CA-4E67-BBE4-2DA6AEDE8A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10072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B66221-5D98-477D-B819-04630E3CB585}" type="datetimeFigureOut">
              <a:rPr lang="ru-RU"/>
              <a:pPr>
                <a:defRPr/>
              </a:pPr>
              <a:t>13.02.2014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9E7475-6E59-4BC3-9284-CCF25B5DBF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08060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C9590C-604B-4015-9FC8-D8810F90F690}" type="datetimeFigureOut">
              <a:rPr lang="ru-RU"/>
              <a:pPr>
                <a:defRPr/>
              </a:pPr>
              <a:t>13.02.2014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7D5990-FEE6-4CCB-AD8B-A1E745C3EE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98844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97710C-DE24-461F-9097-76B4C4C1CB11}" type="datetimeFigureOut">
              <a:rPr lang="ru-RU"/>
              <a:pPr>
                <a:defRPr/>
              </a:pPr>
              <a:t>13.02.2014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50C7A5-CA33-4D60-9021-8733E5C77A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3475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03F96A-E758-41C8-A6C9-2B4339D1CA20}" type="datetimeFigureOut">
              <a:rPr lang="ru-RU"/>
              <a:pPr>
                <a:defRPr/>
              </a:pPr>
              <a:t>13.02.2014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4BE0C5-9D19-4955-A452-DF01942CB4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05851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5E1898-DDDE-4D05-9BF2-8B866FA42828}" type="datetimeFigureOut">
              <a:rPr lang="ru-RU"/>
              <a:pPr>
                <a:defRPr/>
              </a:pPr>
              <a:t>13.02.2014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292120-7382-481B-A456-A517784930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66758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6"/>
          <p:cNvSpPr/>
          <p:nvPr/>
        </p:nvSpPr>
        <p:spPr>
          <a:xfrm>
            <a:off x="0" y="1563688"/>
            <a:ext cx="2762250" cy="331311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6" name="Straight Connector 38"/>
          <p:cNvCxnSpPr/>
          <p:nvPr/>
        </p:nvCxnSpPr>
        <p:spPr>
          <a:xfrm rot="5400000">
            <a:off x="1127919" y="3221832"/>
            <a:ext cx="3017837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40"/>
          <p:cNvCxnSpPr/>
          <p:nvPr/>
        </p:nvCxnSpPr>
        <p:spPr>
          <a:xfrm>
            <a:off x="0" y="1712913"/>
            <a:ext cx="2651125" cy="1587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42"/>
          <p:cNvCxnSpPr/>
          <p:nvPr/>
        </p:nvCxnSpPr>
        <p:spPr>
          <a:xfrm>
            <a:off x="0" y="4733925"/>
            <a:ext cx="2651125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71927B-BEC3-4381-BC61-7BAE95AB75AB}" type="datetimeFigureOut">
              <a:rPr lang="ru-RU"/>
              <a:pPr>
                <a:defRPr/>
              </a:pPr>
              <a:t>13.02.2014</a:t>
            </a:fld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CE135F-C98F-4840-BFBB-8A8CA1A64C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87247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2"/>
          <p:cNvSpPr/>
          <p:nvPr/>
        </p:nvSpPr>
        <p:spPr>
          <a:xfrm>
            <a:off x="0" y="1563688"/>
            <a:ext cx="2762250" cy="331311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6" name="Straight Connector 33"/>
          <p:cNvCxnSpPr/>
          <p:nvPr/>
        </p:nvCxnSpPr>
        <p:spPr>
          <a:xfrm rot="5400000">
            <a:off x="1127919" y="3221832"/>
            <a:ext cx="3017837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34"/>
          <p:cNvCxnSpPr/>
          <p:nvPr/>
        </p:nvCxnSpPr>
        <p:spPr>
          <a:xfrm>
            <a:off x="0" y="1712913"/>
            <a:ext cx="2651125" cy="1587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59"/>
          <p:cNvCxnSpPr/>
          <p:nvPr/>
        </p:nvCxnSpPr>
        <p:spPr>
          <a:xfrm>
            <a:off x="0" y="4733925"/>
            <a:ext cx="2651125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/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28E077-336B-4F43-BD2C-4F90BC6FFC9B}" type="datetimeFigureOut">
              <a:rPr lang="ru-RU"/>
              <a:pPr>
                <a:defRPr/>
              </a:pPr>
              <a:t>13.02.2014</a:t>
            </a:fld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069AFC-00E7-47A0-B3F3-F5A953EF67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78941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19E9B8-97D3-4CA2-B880-3B43D628B5E5}" type="datetimeFigureOut">
              <a:rPr lang="ru-RU"/>
              <a:pPr>
                <a:defRPr/>
              </a:pPr>
              <a:t>13.02.2014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221278-1BA4-4891-933C-556973C71B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43716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3420E5-20B5-4CE1-AF09-0A302174654D}" type="datetimeFigureOut">
              <a:rPr lang="ru-RU"/>
              <a:pPr>
                <a:defRPr/>
              </a:pPr>
              <a:t>13.02.2014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BEB1B0-4070-4AB9-9276-D4EED2DB99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25299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06B394-4570-44BD-A0E6-46BEA9B6D66F}" type="datetimeFigureOut">
              <a:rPr lang="ru-RU"/>
              <a:pPr>
                <a:defRPr/>
              </a:pPr>
              <a:t>13.02.2014</a:t>
            </a:fld>
            <a:endParaRPr lang="ru-RU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BFDAE2-E1C7-4715-BAF3-09E4A7EA0D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86485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889A3F-2DF2-49A3-982A-8E4318F4AE61}" type="datetimeFigureOut">
              <a:rPr lang="ru-RU"/>
              <a:pPr>
                <a:defRPr/>
              </a:pPr>
              <a:t>13.02.2014</a:t>
            </a:fld>
            <a:endParaRPr lang="ru-RU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6520CE-6BDC-4E36-92B5-0147552748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409929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6C6C3E-232B-4C07-8AE0-57BD081359DD}" type="datetimeFigureOut">
              <a:rPr lang="ru-RU"/>
              <a:pPr>
                <a:defRPr/>
              </a:pPr>
              <a:t>13.02.2014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643678-47EF-4C97-86EC-FC14A8D530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27874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055555-83DB-4FB1-882E-37BE3E1DE008}" type="datetimeFigureOut">
              <a:rPr lang="ru-RU"/>
              <a:pPr>
                <a:defRPr/>
              </a:pPr>
              <a:t>13.02.2014</a:t>
            </a:fld>
            <a:endParaRPr lang="ru-RU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E9F8FC-2A82-46C6-B0C9-2746FE8F8A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757256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401147-D300-4CB0-B513-FC07A8D833CE}" type="datetimeFigureOut">
              <a:rPr lang="ru-RU"/>
              <a:pPr>
                <a:defRPr/>
              </a:pPr>
              <a:t>13.02.2014</a:t>
            </a:fld>
            <a:endParaRPr lang="ru-RU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201B31-FF02-45A4-82B7-8DC2271FC1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1508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BFC25E-4199-4703-85B7-1BC856B01365}" type="datetimeFigureOut">
              <a:rPr lang="ru-RU"/>
              <a:pPr>
                <a:defRPr/>
              </a:pPr>
              <a:t>13.02.2014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933E7D-CCC9-46B7-84D9-EC812B2EE2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062799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FF9002-FC59-4560-A44C-1AD1AA624636}" type="datetimeFigureOut">
              <a:rPr lang="ru-RU"/>
              <a:pPr>
                <a:defRPr/>
              </a:pPr>
              <a:t>13.02.2014</a:t>
            </a:fld>
            <a:endParaRPr lang="ru-RU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937A3F-177F-4195-B426-C2C99377CD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111383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B47F90-52B1-41AE-AAF1-B51E440DB929}" type="datetimeFigureOut">
              <a:rPr lang="ru-RU"/>
              <a:pPr>
                <a:defRPr/>
              </a:pPr>
              <a:t>13.02.2014</a:t>
            </a:fld>
            <a:endParaRPr lang="ru-RU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B47329-4B73-4642-8DE4-BE3573EAD5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18541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B076E5-AE23-4FB5-AB06-B4605407F4CE}" type="datetimeFigureOut">
              <a:rPr lang="ru-RU"/>
              <a:pPr>
                <a:defRPr/>
              </a:pPr>
              <a:t>13.02.2014</a:t>
            </a:fld>
            <a:endParaRPr lang="ru-RU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26C90B-4450-4273-8320-CAF1B8B80A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820895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8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ight Triangle 11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1C29B3-DFC2-4839-B13A-127ECBF9ACFA}" type="datetimeFigureOut">
              <a:rPr lang="ru-RU"/>
              <a:pPr>
                <a:defRPr/>
              </a:pPr>
              <a:t>13.02.2014</a:t>
            </a:fld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149FD5-1C88-401C-BEA8-FB6AB38F39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964273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9BACF1-1330-46CE-813C-832C45D113B5}" type="datetimeFigureOut">
              <a:rPr lang="ru-RU"/>
              <a:pPr>
                <a:defRPr/>
              </a:pPr>
              <a:t>13.02.2014</a:t>
            </a:fld>
            <a:endParaRPr lang="ru-RU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925523-BD91-4E81-BA29-7466639737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756544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A7569-EA20-4038-B487-5C482E57F78B}" type="datetimeFigureOut">
              <a:rPr lang="ru-RU"/>
              <a:pPr>
                <a:defRPr/>
              </a:pPr>
              <a:t>13.02.2014</a:t>
            </a:fld>
            <a:endParaRPr lang="ru-RU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886E46-2D6B-4621-9FC6-22AA7771C0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213173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E7E01A-ADEC-4526-86AC-99507E5D8FF2}" type="datetimeFigureOut">
              <a:rPr lang="ru-RU"/>
              <a:pPr>
                <a:defRPr/>
              </a:pPr>
              <a:t>13.02.2014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EA74C7-B58C-4EC8-8156-345FD9743F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403413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DCC2F4-F4E2-42D1-987C-F4795812FBCA}" type="datetimeFigureOut">
              <a:rPr lang="ru-RU"/>
              <a:pPr>
                <a:defRPr/>
              </a:pPr>
              <a:t>13.02.2014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2302A-0A61-4FD2-BC12-C3F5288CFD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428102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A66045-C36D-4066-B9B8-364EB2A9C290}" type="datetimeFigureOut">
              <a:rPr lang="ru-RU"/>
              <a:pPr>
                <a:defRPr/>
              </a:pPr>
              <a:t>13.02.2014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DE7FF7-7288-44AF-81D3-3369A79072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08485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1C523B-4FEB-4433-96AE-82B888287A31}" type="datetimeFigureOut">
              <a:rPr lang="ru-RU"/>
              <a:pPr>
                <a:defRPr/>
              </a:pPr>
              <a:t>13.02.2014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52E10C-53B6-411D-BB85-4DC3FCD56A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5237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EA953E-1151-49FC-94E6-C14145FEA513}" type="datetimeFigureOut">
              <a:rPr lang="ru-RU"/>
              <a:pPr>
                <a:defRPr/>
              </a:pPr>
              <a:t>13.02.2014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E4FA4B-E3C7-446D-A262-7A90F517F8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292506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6A56C7-CD39-4927-B32F-AED5B201AD70}" type="datetimeFigureOut">
              <a:rPr lang="ru-RU"/>
              <a:pPr>
                <a:defRPr/>
              </a:pPr>
              <a:t>13.02.2014</a:t>
            </a:fld>
            <a:endParaRPr lang="ru-RU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749724-B344-4A03-BEE2-EEBF954B45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325414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FB8A97-9BC6-482B-A8C1-00B9E35D406D}" type="datetimeFigureOut">
              <a:rPr lang="ru-RU"/>
              <a:pPr>
                <a:defRPr/>
              </a:pPr>
              <a:t>13.02.2014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22915C-323F-4304-AF4A-0C294415D2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199125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DBDEFD-D941-4720-86B6-125D6C4CF931}" type="datetimeFigureOut">
              <a:rPr lang="ru-RU"/>
              <a:pPr>
                <a:defRPr/>
              </a:pPr>
              <a:t>13.02.2014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F17D53-1561-4126-8DFA-02065BCD64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88203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C3D085-B596-416F-BC57-90CEB510E4A2}" type="datetimeFigureOut">
              <a:rPr lang="ru-RU"/>
              <a:pPr>
                <a:defRPr/>
              </a:pPr>
              <a:t>13.02.2014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8281E3-97D0-409C-8450-1CEB220C3B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404284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C8AB24-4599-4F4F-BA44-75AE6262063F}" type="datetimeFigureOut">
              <a:rPr lang="ru-RU"/>
              <a:pPr>
                <a:defRPr/>
              </a:pPr>
              <a:t>13.02.2014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C18219-8B4D-4559-ACDF-3DE1C7B429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417904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6C5DF7-D9A4-4E9B-8DD4-070393F21103}" type="datetimeFigureOut">
              <a:rPr lang="ru-RU"/>
              <a:pPr>
                <a:defRPr/>
              </a:pPr>
              <a:t>13.02.2014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D5E63C-D3D6-4003-ADE6-BA98FC8D19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684230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85A2D6-D9EF-4282-9577-982054B156B1}" type="datetimeFigureOut">
              <a:rPr lang="ru-RU"/>
              <a:pPr>
                <a:defRPr/>
              </a:pPr>
              <a:t>13.02.2014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34AF7E-456A-4B3C-8A94-7BE37C2F98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349281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3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Группа 15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Полилиния 5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7" name="Полилиния 18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/>
              <a:gdLst>
                <a:gd name="T0" fmla="*/ 0 w 5760"/>
                <a:gd name="T1" fmla="*/ 0 h 528"/>
                <a:gd name="T2" fmla="*/ 9108557 w 5760"/>
                <a:gd name="T3" fmla="*/ 0 h 528"/>
                <a:gd name="T4" fmla="*/ 9108557 w 5760"/>
                <a:gd name="T5" fmla="*/ 838200 h 528"/>
                <a:gd name="T6" fmla="*/ 75905 w 5760"/>
                <a:gd name="T7" fmla="*/ 0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0"/>
                <a:gd name="T13" fmla="*/ 0 h 528"/>
                <a:gd name="T14" fmla="*/ 5760 w 5760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10" name="Прямая соединительная линия 9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1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4EB3FC93-CB2A-4BB1-951F-DF02DB61BD98}" type="datetimeFigureOut">
              <a:rPr lang="ru-RU"/>
              <a:pPr>
                <a:defRPr/>
              </a:pPr>
              <a:t>13.02.2014</a:t>
            </a:fld>
            <a:endParaRPr lang="ru-RU"/>
          </a:p>
        </p:txBody>
      </p:sp>
      <p:sp>
        <p:nvSpPr>
          <p:cNvPr id="12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829E4263-810C-4858-A32F-4F80CADAA7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011385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C5E2DF-641D-4555-A03E-D14DECF2A2BA}" type="datetimeFigureOut">
              <a:rPr lang="ru-RU"/>
              <a:pPr>
                <a:defRPr/>
              </a:pPr>
              <a:t>13.02.2014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A9194D-8ABA-4B4B-A3F7-33AA008DEC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199828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ашивка 3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Нашивка 4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9574DAC-58F0-4045-92A7-A6ECDC371B69}" type="datetimeFigureOut">
              <a:rPr lang="ru-RU"/>
              <a:pPr>
                <a:defRPr/>
              </a:pPr>
              <a:t>13.02.2014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94D93BC-8DB7-42CC-B8C8-14DB9E63E9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5118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79C9D3-189B-49BC-8283-C350B32C5627}" type="datetimeFigureOut">
              <a:rPr lang="ru-RU"/>
              <a:pPr>
                <a:defRPr/>
              </a:pPr>
              <a:t>13.02.2014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B49041-9CBD-497E-9658-3D6CE44CBA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99100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BEA0FC3-7291-4324-8D3C-2015B9DC58C7}" type="datetimeFigureOut">
              <a:rPr lang="ru-RU"/>
              <a:pPr>
                <a:defRPr/>
              </a:pPr>
              <a:t>13.02.2014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CB4E5B0-0791-4680-980F-09974B9E87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19262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6133CC4-42C4-4231-855C-A8283503FDFB}" type="datetimeFigureOut">
              <a:rPr lang="ru-RU"/>
              <a:pPr>
                <a:defRPr/>
              </a:pPr>
              <a:t>13.02.2014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D57FD89-73E3-4A67-B3F4-4CBEFA0772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86268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E0F0CB7-C2D7-4AB5-BCC3-6D5A1FF8FDFB}" type="datetimeFigureOut">
              <a:rPr lang="ru-RU"/>
              <a:pPr>
                <a:defRPr/>
              </a:pPr>
              <a:t>13.02.2014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D7DB9BC-2B3F-4DE1-B374-04D13C7ABE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26563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20CD0D-AB46-41D3-8CF6-DAE710C9A40D}" type="datetimeFigureOut">
              <a:rPr lang="ru-RU"/>
              <a:pPr>
                <a:defRPr/>
              </a:pPr>
              <a:t>13.02.2014</a:t>
            </a:fld>
            <a:endParaRPr 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2BCF15-9F8A-4362-A464-744BC2B450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683056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DBF4A87-D911-4217-9E4F-45A70AA761C1}" type="datetimeFigureOut">
              <a:rPr lang="ru-RU"/>
              <a:pPr>
                <a:defRPr/>
              </a:pPr>
              <a:t>13.02.2014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1D6EB1D-5C1F-45DD-9821-5D186C1784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43437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лилиния 4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Полилиния 15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/>
            <a:gdLst>
              <a:gd name="T0" fmla="*/ 0 w 5591"/>
              <a:gd name="T1" fmla="*/ 0 h 588"/>
              <a:gd name="T2" fmla="*/ 3802505 w 5591"/>
              <a:gd name="T3" fmla="*/ 0 h 588"/>
              <a:gd name="T4" fmla="*/ 3802505 w 5591"/>
              <a:gd name="T5" fmla="*/ 838200 h 588"/>
              <a:gd name="T6" fmla="*/ 31688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" name="Прямоугольный треугольник 6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Нашивка 8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Нашивка 9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E6155BA5-2110-4E77-8010-3A177958C45B}" type="datetimeFigureOut">
              <a:rPr lang="ru-RU"/>
              <a:pPr>
                <a:defRPr/>
              </a:pPr>
              <a:t>13.02.2014</a:t>
            </a:fld>
            <a:endParaRPr lang="ru-RU"/>
          </a:p>
        </p:txBody>
      </p:sp>
      <p:sp>
        <p:nvSpPr>
          <p:cNvPr id="12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34DCEF47-2159-43EE-8A42-9B46315E6B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79303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23F641-9B6A-4407-AB8D-574DF908BF5F}" type="datetimeFigureOut">
              <a:rPr lang="ru-RU"/>
              <a:pPr>
                <a:defRPr/>
              </a:pPr>
              <a:t>13.02.2014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195A07-7F20-4F72-823C-B723AE0235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963112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A10E99-4B26-4103-B119-0DF7901AAAAB}" type="datetimeFigureOut">
              <a:rPr lang="ru-RU"/>
              <a:pPr>
                <a:defRPr/>
              </a:pPr>
              <a:t>13.02.2014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4ACDD7-FD0B-4D43-B9BC-096F600BBC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7593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53395F-E714-4349-ACF2-C42347786474}" type="datetimeFigureOut">
              <a:rPr lang="ru-RU"/>
              <a:pPr>
                <a:defRPr/>
              </a:pPr>
              <a:t>13.02.2014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3F489B-7BAE-4609-BBE1-F446A78566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3310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B4CA96-B25D-4AD8-95DC-F39A298E0E8B}" type="datetimeFigureOut">
              <a:rPr lang="ru-RU"/>
              <a:pPr>
                <a:defRPr/>
              </a:pPr>
              <a:t>13.02.2014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B5BD19-0ADC-4F8B-9FA8-FB4CA28E3C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50545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65840FA-7AD2-4B19-99AA-B17D5C3EB9F1}" type="datetimeFigureOut">
              <a:rPr lang="ru-RU"/>
              <a:pPr>
                <a:defRPr/>
              </a:pPr>
              <a:t>13.02.2014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D398D86-B19C-4AD5-AAF5-4F06FCA5D8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052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2053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7056B52-351A-41E8-B71A-8DEC03C76DD0}" type="datetimeFigureOut">
              <a:rPr lang="ru-RU"/>
              <a:pPr>
                <a:defRPr/>
              </a:pPr>
              <a:t>13.02.2014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D16053B-EFEE-486C-A20A-76A0FD921B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2057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862" r:id="rId2"/>
    <p:sldLayoutId id="2147483908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909" r:id="rId9"/>
    <p:sldLayoutId id="2147483868" r:id="rId10"/>
    <p:sldLayoutId id="214748386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08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4463B62-9B1F-423D-897C-866ABDCE0A51}" type="datetimeFigureOut">
              <a:rPr lang="ru-RU"/>
              <a:pPr>
                <a:defRPr/>
              </a:pPr>
              <a:t>13.02.2014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9CA6220-2F33-49B6-AE6A-E0499F9AF4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870" r:id="rId2"/>
    <p:sldLayoutId id="2147483911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912" r:id="rId9"/>
    <p:sldLayoutId id="2147483876" r:id="rId10"/>
    <p:sldLayoutId id="2147483877" r:id="rId11"/>
  </p:sldLayoutIdLst>
  <p:timing>
    <p:tnLst>
      <p:par>
        <p:cTn id="1" dur="indefinite" restart="never" nodeType="tmRoot"/>
      </p:par>
    </p:tnLst>
  </p:timing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225" y="136525"/>
            <a:ext cx="8869363" cy="658495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10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19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E0962A4-3BC1-468C-BD52-D1F562C19E9F}" type="datetimeFigureOut">
              <a:rPr lang="ru-RU"/>
              <a:pPr>
                <a:defRPr/>
              </a:pPr>
              <a:t>13.02.2014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0513" y="6311900"/>
            <a:ext cx="34829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19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650119F-DFEC-4B92-9903-3E0A07AF1A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13" r:id="rId1"/>
    <p:sldLayoutId id="2147483878" r:id="rId2"/>
    <p:sldLayoutId id="2147483914" r:id="rId3"/>
    <p:sldLayoutId id="2147483879" r:id="rId4"/>
    <p:sldLayoutId id="2147483880" r:id="rId5"/>
    <p:sldLayoutId id="2147483881" r:id="rId6"/>
    <p:sldLayoutId id="2147483882" r:id="rId7"/>
    <p:sldLayoutId id="2147483915" r:id="rId8"/>
    <p:sldLayoutId id="2147483916" r:id="rId9"/>
    <p:sldLayoutId id="2147483883" r:id="rId10"/>
    <p:sldLayoutId id="214748388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tabLst>
          <a:tab pos="3830638" algn="l"/>
        </a:tabLst>
        <a:defRPr sz="3600" b="1" kern="1200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rgbClr val="FEFEFE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tabLst>
          <a:tab pos="3830638" algn="l"/>
        </a:tabLst>
        <a:defRPr sz="3600" b="1">
          <a:solidFill>
            <a:srgbClr val="FEFEFE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tabLst>
          <a:tab pos="3830638" algn="l"/>
        </a:tabLst>
        <a:defRPr sz="3600" b="1">
          <a:solidFill>
            <a:srgbClr val="FEFEFE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tabLst>
          <a:tab pos="3830638" algn="l"/>
        </a:tabLst>
        <a:defRPr sz="3600" b="1">
          <a:solidFill>
            <a:srgbClr val="FEFEFE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tabLst>
          <a:tab pos="3830638" algn="l"/>
        </a:tabLst>
        <a:defRPr sz="3600" b="1">
          <a:solidFill>
            <a:srgbClr val="FEFEFE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tabLst>
          <a:tab pos="3830638" algn="l"/>
        </a:tabLst>
        <a:defRPr sz="3600" b="1">
          <a:solidFill>
            <a:srgbClr val="FEFEFE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tabLst>
          <a:tab pos="3830638" algn="l"/>
        </a:tabLst>
        <a:defRPr sz="3600" b="1">
          <a:solidFill>
            <a:srgbClr val="FEFEFE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tabLst>
          <a:tab pos="3830638" algn="l"/>
        </a:tabLst>
        <a:defRPr sz="3600" b="1">
          <a:solidFill>
            <a:srgbClr val="FEFEFE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tabLst>
          <a:tab pos="3830638" algn="l"/>
        </a:tabLst>
        <a:defRPr sz="3600" b="1">
          <a:solidFill>
            <a:srgbClr val="FEFEFE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ACC2C9"/>
        </a:buClr>
        <a:buFont typeface="Arial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ct val="0"/>
        </a:spcAft>
        <a:buClr>
          <a:srgbClr val="ACC2C9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7450" indent="-228600" algn="l" rtl="0" eaLnBrk="0" fontAlgn="base" hangingPunct="0">
        <a:spcBef>
          <a:spcPct val="20000"/>
        </a:spcBef>
        <a:spcAft>
          <a:spcPct val="0"/>
        </a:spcAft>
        <a:buClr>
          <a:srgbClr val="99987F"/>
        </a:buClr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28600" algn="l" rtl="0" eaLnBrk="0" fontAlgn="base" hangingPunct="0">
        <a:spcBef>
          <a:spcPct val="20000"/>
        </a:spcBef>
        <a:spcAft>
          <a:spcPct val="0"/>
        </a:spcAft>
        <a:buClr>
          <a:srgbClr val="90AC97"/>
        </a:buClr>
        <a:buFont typeface="Arial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5124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5125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C5C056F-690C-4E18-BA21-DB2DC3B3C62E}" type="datetimeFigureOut">
              <a:rPr lang="ru-RU"/>
              <a:pPr>
                <a:defRPr/>
              </a:pPr>
              <a:t>13.02.2014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8F33C3A-46E7-492D-B59C-B68674AF91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5129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885" r:id="rId2"/>
    <p:sldLayoutId id="2147483918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919" r:id="rId9"/>
    <p:sldLayoutId id="2147483891" r:id="rId10"/>
    <p:sldLayoutId id="214748389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6147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AC5AB85-404C-4785-8259-914B094F92C9}" type="datetimeFigureOut">
              <a:rPr lang="ru-RU"/>
              <a:pPr>
                <a:defRPr/>
              </a:pPr>
              <a:t>13.02.2014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BBB25E8-0AFB-4364-BD6B-DACD93E946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93" r:id="rId1"/>
    <p:sldLayoutId id="2147483894" r:id="rId2"/>
    <p:sldLayoutId id="2147483920" r:id="rId3"/>
    <p:sldLayoutId id="2147483895" r:id="rId4"/>
    <p:sldLayoutId id="2147483896" r:id="rId5"/>
    <p:sldLayoutId id="2147483897" r:id="rId6"/>
    <p:sldLayoutId id="2147483898" r:id="rId7"/>
    <p:sldLayoutId id="2147483899" r:id="rId8"/>
    <p:sldLayoutId id="2147483900" r:id="rId9"/>
    <p:sldLayoutId id="2147483901" r:id="rId10"/>
    <p:sldLayoutId id="214748390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7171" name="Полилиния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/>
            <a:gdLst>
              <a:gd name="T0" fmla="*/ 0 w 5591"/>
              <a:gd name="T1" fmla="*/ 0 h 588"/>
              <a:gd name="T2" fmla="*/ 3802505 w 5591"/>
              <a:gd name="T3" fmla="*/ 0 h 588"/>
              <a:gd name="T4" fmla="*/ 3802505 w 5591"/>
              <a:gd name="T5" fmla="*/ 838200 h 588"/>
              <a:gd name="T6" fmla="*/ 31688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177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80A46688-C3F7-4AD0-9C63-7DFA4D7F3341}" type="datetimeFigureOut">
              <a:rPr lang="ru-RU"/>
              <a:pPr>
                <a:defRPr/>
              </a:pPr>
              <a:t>13.02.2014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33AB0A50-9A7C-4251-BC85-B5DAEEAECC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  <p:sldLayoutId id="2147483903" r:id="rId2"/>
    <p:sldLayoutId id="2147483922" r:id="rId3"/>
    <p:sldLayoutId id="2147483923" r:id="rId4"/>
    <p:sldLayoutId id="2147483924" r:id="rId5"/>
    <p:sldLayoutId id="2147483925" r:id="rId6"/>
    <p:sldLayoutId id="2147483904" r:id="rId7"/>
    <p:sldLayoutId id="2147483926" r:id="rId8"/>
    <p:sldLayoutId id="2147483927" r:id="rId9"/>
    <p:sldLayoutId id="2147483905" r:id="rId10"/>
    <p:sldLayoutId id="214748390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9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15616" y="980728"/>
            <a:ext cx="7276671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+mn-lt"/>
                <a:cs typeface="+mn-cs"/>
              </a:rPr>
              <a:t>Консерви: користь та шкода</a:t>
            </a:r>
          </a:p>
        </p:txBody>
      </p:sp>
      <p:pic>
        <p:nvPicPr>
          <p:cNvPr id="1027" name="Picture 3" descr="C:\Users\Администратор\хімія\photo_9706_large_59349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986186"/>
            <a:ext cx="3608068" cy="316240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Администратор\хімія\130082202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933056"/>
            <a:ext cx="3534196" cy="26294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026" name="Picture 2" descr="C:\Users\Администратор\хімія\salat_iz_sardini-5714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317">
            <a:off x="592268" y="2075880"/>
            <a:ext cx="3452755" cy="25895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Прямоугольник 4"/>
          <p:cNvSpPr/>
          <p:nvPr/>
        </p:nvSpPr>
        <p:spPr>
          <a:xfrm>
            <a:off x="6251321" y="5944086"/>
            <a:ext cx="264200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u="sng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n-cs"/>
              </a:rPr>
              <a:t>Презентацію виконала</a:t>
            </a:r>
            <a:r>
              <a:rPr lang="uk-UA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n-cs"/>
              </a:rPr>
              <a:t>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n-cs"/>
              </a:rPr>
              <a:t>     Радченко М.,11 кл.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3456384" cy="230425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3240088"/>
            <a:ext cx="3384550" cy="3402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916" name="Прямоугольник 1"/>
          <p:cNvSpPr>
            <a:spLocks noChangeArrowheads="1"/>
          </p:cNvSpPr>
          <p:nvPr/>
        </p:nvSpPr>
        <p:spPr bwMode="auto">
          <a:xfrm>
            <a:off x="4067175" y="765175"/>
            <a:ext cx="4759325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/>
              <a:t>Як би добре рибні консерви не додержували рибні продукти , якими б привабливими гастрономічними смаками вони нас не залучали , яка б у них не була доступна ціна , але рибні консерви - це вже не натуральна , жива риба .</a:t>
            </a:r>
          </a:p>
          <a:p>
            <a:endParaRPr lang="ru-RU"/>
          </a:p>
          <a:p>
            <a:endParaRPr lang="ru-RU"/>
          </a:p>
          <a:p>
            <a:r>
              <a:rPr lang="ru-RU"/>
              <a:t> </a:t>
            </a:r>
          </a:p>
        </p:txBody>
      </p:sp>
      <p:sp>
        <p:nvSpPr>
          <p:cNvPr id="38917" name="Прямоугольник 2"/>
          <p:cNvSpPr>
            <a:spLocks noChangeArrowheads="1"/>
          </p:cNvSpPr>
          <p:nvPr/>
        </p:nvSpPr>
        <p:spPr bwMode="auto">
          <a:xfrm>
            <a:off x="323850" y="3240088"/>
            <a:ext cx="4895850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/>
              <a:t>Тому , якщо перед вами стоїть можливість альтернативного вибору - рибні консерви (але , тільки якісний рибний консервований продукт , а не дешевий варіант у деформованої консервній банці ) або приготовану страву з риби , ви не обмежені ні в часі , ні в засобах , ні в бажанні - вибір краще зробити на користь свіжої риби. А консерви залишити на крайній випадок , для походів.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21225" y="2349500"/>
            <a:ext cx="4032250" cy="42465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err="1"/>
              <a:t>Традиційна</a:t>
            </a:r>
            <a:r>
              <a:rPr lang="ru-RU" dirty="0"/>
              <a:t> </a:t>
            </a:r>
            <a:r>
              <a:rPr lang="ru-RU" dirty="0" err="1"/>
              <a:t>консервована</a:t>
            </a:r>
            <a:r>
              <a:rPr lang="ru-RU" dirty="0"/>
              <a:t> сардина , приготовлена ​​з </a:t>
            </a:r>
            <a:r>
              <a:rPr lang="ru-RU" dirty="0" err="1"/>
              <a:t>додаванням</a:t>
            </a:r>
            <a:r>
              <a:rPr lang="ru-RU" dirty="0"/>
              <a:t> </a:t>
            </a:r>
            <a:r>
              <a:rPr lang="ru-RU" dirty="0" err="1"/>
              <a:t>рослинної</a:t>
            </a:r>
            <a:r>
              <a:rPr lang="ru-RU" dirty="0"/>
              <a:t> </a:t>
            </a:r>
            <a:r>
              <a:rPr lang="ru-RU" dirty="0" err="1"/>
              <a:t>олії</a:t>
            </a:r>
            <a:r>
              <a:rPr lang="ru-RU" dirty="0"/>
              <a:t> , - </a:t>
            </a:r>
            <a:r>
              <a:rPr lang="ru-RU" dirty="0" err="1"/>
              <a:t>досить</a:t>
            </a:r>
            <a:r>
              <a:rPr lang="ru-RU" dirty="0"/>
              <a:t> </a:t>
            </a:r>
            <a:r>
              <a:rPr lang="ru-RU" dirty="0" err="1"/>
              <a:t>калорійний</a:t>
            </a:r>
            <a:r>
              <a:rPr lang="ru-RU" dirty="0"/>
              <a:t> продукт , </a:t>
            </a:r>
            <a:r>
              <a:rPr lang="ru-RU" dirty="0" err="1"/>
              <a:t>якого</a:t>
            </a:r>
            <a:r>
              <a:rPr lang="ru-RU" dirty="0"/>
              <a:t> </a:t>
            </a:r>
            <a:r>
              <a:rPr lang="ru-RU" dirty="0" err="1"/>
              <a:t>слід</a:t>
            </a:r>
            <a:r>
              <a:rPr lang="ru-RU" dirty="0"/>
              <a:t> </a:t>
            </a:r>
            <a:r>
              <a:rPr lang="ru-RU" dirty="0" err="1"/>
              <a:t>уникати</a:t>
            </a:r>
            <a:r>
              <a:rPr lang="ru-RU" dirty="0"/>
              <a:t> </a:t>
            </a:r>
            <a:r>
              <a:rPr lang="ru-RU" dirty="0" err="1"/>
              <a:t>тим</a:t>
            </a:r>
            <a:r>
              <a:rPr lang="ru-RU" dirty="0"/>
              <a:t> , </a:t>
            </a:r>
            <a:r>
              <a:rPr lang="ru-RU" dirty="0" err="1"/>
              <a:t>хто</a:t>
            </a:r>
            <a:r>
              <a:rPr lang="ru-RU" dirty="0"/>
              <a:t> </a:t>
            </a:r>
            <a:r>
              <a:rPr lang="ru-RU" dirty="0" err="1"/>
              <a:t>прагне</a:t>
            </a:r>
            <a:r>
              <a:rPr lang="ru-RU" dirty="0"/>
              <a:t> </a:t>
            </a:r>
            <a:r>
              <a:rPr lang="ru-RU" dirty="0" err="1"/>
              <a:t>знизити</a:t>
            </a:r>
            <a:r>
              <a:rPr lang="ru-RU" dirty="0"/>
              <a:t> свою вагу. </a:t>
            </a:r>
            <a:r>
              <a:rPr lang="ru-RU" dirty="0" err="1"/>
              <a:t>Однак</a:t>
            </a:r>
            <a:r>
              <a:rPr lang="ru-RU" dirty="0"/>
              <a:t>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зовсім</a:t>
            </a:r>
            <a:r>
              <a:rPr lang="ru-RU" dirty="0"/>
              <a:t> не </a:t>
            </a:r>
            <a:r>
              <a:rPr lang="ru-RU" dirty="0" err="1"/>
              <a:t>привід</a:t>
            </a:r>
            <a:r>
              <a:rPr lang="ru-RU" dirty="0"/>
              <a:t> </a:t>
            </a:r>
            <a:r>
              <a:rPr lang="ru-RU" dirty="0" err="1"/>
              <a:t>відмовлятися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такого </a:t>
            </a:r>
            <a:r>
              <a:rPr lang="ru-RU" dirty="0" err="1"/>
              <a:t>корисного</a:t>
            </a:r>
            <a:r>
              <a:rPr lang="ru-RU" dirty="0"/>
              <a:t> </a:t>
            </a:r>
            <a:r>
              <a:rPr lang="ru-RU" dirty="0" err="1"/>
              <a:t>джерела</a:t>
            </a:r>
            <a:r>
              <a:rPr lang="ru-RU" dirty="0"/>
              <a:t> </a:t>
            </a:r>
            <a:r>
              <a:rPr lang="ru-RU" dirty="0" err="1"/>
              <a:t>легкозасвоюваного</a:t>
            </a:r>
            <a:r>
              <a:rPr lang="ru-RU" dirty="0"/>
              <a:t> </a:t>
            </a:r>
            <a:r>
              <a:rPr lang="ru-RU" dirty="0" err="1"/>
              <a:t>білка</a:t>
            </a:r>
            <a:r>
              <a:rPr lang="ru-RU" dirty="0"/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Консерви в </a:t>
            </a:r>
            <a:r>
              <a:rPr lang="ru-RU" dirty="0" err="1"/>
              <a:t>олії</a:t>
            </a:r>
            <a:r>
              <a:rPr lang="ru-RU" dirty="0"/>
              <a:t> </a:t>
            </a:r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замінити</a:t>
            </a:r>
            <a:r>
              <a:rPr lang="ru-RU" dirty="0"/>
              <a:t> сардиною в томатному </a:t>
            </a:r>
            <a:r>
              <a:rPr lang="ru-RU" dirty="0" err="1"/>
              <a:t>соусі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власному</a:t>
            </a:r>
            <a:r>
              <a:rPr lang="ru-RU" dirty="0"/>
              <a:t> соку , а </a:t>
            </a:r>
            <a:r>
              <a:rPr lang="ru-RU" dirty="0" err="1"/>
              <a:t>краще</a:t>
            </a:r>
            <a:r>
              <a:rPr lang="ru-RU" dirty="0"/>
              <a:t> - на страви </a:t>
            </a:r>
            <a:r>
              <a:rPr lang="ru-RU" dirty="0" err="1"/>
              <a:t>зі</a:t>
            </a:r>
            <a:r>
              <a:rPr lang="ru-RU" dirty="0"/>
              <a:t> </a:t>
            </a:r>
            <a:r>
              <a:rPr lang="ru-RU" dirty="0" err="1"/>
              <a:t>свіжої</a:t>
            </a:r>
            <a:r>
              <a:rPr lang="ru-RU" dirty="0"/>
              <a:t> </a:t>
            </a:r>
            <a:r>
              <a:rPr lang="ru-RU" dirty="0" err="1"/>
              <a:t>риби</a:t>
            </a:r>
            <a:r>
              <a:rPr lang="ru-RU" dirty="0"/>
              <a:t> , </a:t>
            </a:r>
            <a:r>
              <a:rPr lang="ru-RU" dirty="0" err="1"/>
              <a:t>приготованої</a:t>
            </a:r>
            <a:r>
              <a:rPr lang="ru-RU" dirty="0"/>
              <a:t> на пару 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11163" y="2492375"/>
            <a:ext cx="3492500" cy="31400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Сардина славиться великим </a:t>
            </a:r>
            <a:r>
              <a:rPr lang="ru-RU" dirty="0" err="1"/>
              <a:t>вмістом</a:t>
            </a:r>
            <a:r>
              <a:rPr lang="ru-RU" dirty="0"/>
              <a:t> такого антиоксиданту , як </a:t>
            </a:r>
            <a:r>
              <a:rPr lang="ru-RU" dirty="0" err="1"/>
              <a:t>коензим</a:t>
            </a:r>
            <a:r>
              <a:rPr lang="ru-RU" dirty="0"/>
              <a:t> </a:t>
            </a:r>
            <a:r>
              <a:rPr lang="en-US" dirty="0"/>
              <a:t>Q10 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здатний</a:t>
            </a:r>
            <a:r>
              <a:rPr lang="ru-RU" dirty="0"/>
              <a:t> </a:t>
            </a:r>
            <a:r>
              <a:rPr lang="ru-RU" dirty="0" err="1"/>
              <a:t>призупинити</a:t>
            </a:r>
            <a:r>
              <a:rPr lang="ru-RU" dirty="0"/>
              <a:t> </a:t>
            </a:r>
            <a:r>
              <a:rPr lang="ru-RU" dirty="0" err="1"/>
              <a:t>процеси</a:t>
            </a:r>
            <a:r>
              <a:rPr lang="ru-RU" dirty="0"/>
              <a:t> </a:t>
            </a:r>
            <a:r>
              <a:rPr lang="ru-RU" dirty="0" err="1"/>
              <a:t>старіння</a:t>
            </a:r>
            <a:r>
              <a:rPr lang="ru-RU" dirty="0"/>
              <a:t> </a:t>
            </a:r>
            <a:r>
              <a:rPr lang="ru-RU" dirty="0" err="1"/>
              <a:t>шкіри</a:t>
            </a:r>
            <a:r>
              <a:rPr lang="ru-RU" dirty="0"/>
              <a:t> на </a:t>
            </a:r>
            <a:r>
              <a:rPr lang="ru-RU" dirty="0" err="1"/>
              <a:t>клітинному</a:t>
            </a:r>
            <a:r>
              <a:rPr lang="ru-RU" dirty="0"/>
              <a:t> </a:t>
            </a:r>
            <a:r>
              <a:rPr lang="ru-RU" dirty="0" err="1"/>
              <a:t>рівні</a:t>
            </a:r>
            <a:r>
              <a:rPr lang="ru-RU" dirty="0"/>
              <a:t>. </a:t>
            </a:r>
            <a:r>
              <a:rPr lang="ru-RU" dirty="0" err="1"/>
              <a:t>Отримати</a:t>
            </a:r>
            <a:r>
              <a:rPr lang="ru-RU" dirty="0"/>
              <a:t> </a:t>
            </a:r>
            <a:r>
              <a:rPr lang="ru-RU" dirty="0" err="1"/>
              <a:t>добову</a:t>
            </a:r>
            <a:r>
              <a:rPr lang="ru-RU" dirty="0"/>
              <a:t> норму </a:t>
            </a:r>
            <a:r>
              <a:rPr lang="ru-RU" dirty="0" err="1"/>
              <a:t>даної</a:t>
            </a:r>
            <a:r>
              <a:rPr lang="ru-RU" dirty="0"/>
              <a:t> </a:t>
            </a:r>
            <a:r>
              <a:rPr lang="ru-RU" dirty="0" err="1"/>
              <a:t>речовини</a:t>
            </a:r>
            <a:r>
              <a:rPr lang="ru-RU" dirty="0"/>
              <a:t> </a:t>
            </a:r>
            <a:r>
              <a:rPr lang="ru-RU" dirty="0" err="1"/>
              <a:t>можна</a:t>
            </a:r>
            <a:r>
              <a:rPr lang="ru-RU" dirty="0"/>
              <a:t> за один </a:t>
            </a:r>
            <a:r>
              <a:rPr lang="ru-RU" dirty="0" err="1"/>
              <a:t>прийом</a:t>
            </a:r>
            <a:r>
              <a:rPr lang="ru-RU" dirty="0"/>
              <a:t> </a:t>
            </a:r>
            <a:r>
              <a:rPr lang="ru-RU" dirty="0" err="1"/>
              <a:t>їжі</a:t>
            </a:r>
            <a:r>
              <a:rPr lang="ru-RU" dirty="0"/>
              <a:t> , </a:t>
            </a:r>
            <a:r>
              <a:rPr lang="ru-RU" dirty="0" err="1"/>
              <a:t>вживши</a:t>
            </a:r>
            <a:r>
              <a:rPr lang="ru-RU" dirty="0"/>
              <a:t> </a:t>
            </a:r>
            <a:r>
              <a:rPr lang="ru-RU" dirty="0" err="1"/>
              <a:t>порцію</a:t>
            </a:r>
            <a:r>
              <a:rPr lang="ru-RU" dirty="0"/>
              <a:t> </a:t>
            </a:r>
            <a:r>
              <a:rPr lang="ru-RU" dirty="0" err="1"/>
              <a:t>відвареної</a:t>
            </a:r>
            <a:r>
              <a:rPr lang="ru-RU" dirty="0"/>
              <a:t> </a:t>
            </a:r>
            <a:r>
              <a:rPr lang="ru-RU" dirty="0" err="1"/>
              <a:t>риби</a:t>
            </a:r>
            <a:r>
              <a:rPr lang="ru-RU" dirty="0"/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11591" y="260648"/>
            <a:ext cx="4076809" cy="101566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Застосування сардини в косметології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148062" y="260647"/>
            <a:ext cx="3864443" cy="101566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Використання сардини для схуднення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Стрелка вниз 5"/>
          <p:cNvSpPr/>
          <p:nvPr/>
        </p:nvSpPr>
        <p:spPr>
          <a:xfrm>
            <a:off x="1933575" y="1579563"/>
            <a:ext cx="504825" cy="635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994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188" y="1444625"/>
            <a:ext cx="566737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50825" y="476250"/>
            <a:ext cx="8208963" cy="201612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/>
              <a:t>Напевно, не </a:t>
            </a:r>
            <a:r>
              <a:rPr lang="ru-RU" sz="2000" dirty="0" err="1"/>
              <a:t>знайдеться</a:t>
            </a:r>
            <a:r>
              <a:rPr lang="ru-RU" sz="2000" dirty="0"/>
              <a:t> </a:t>
            </a:r>
            <a:r>
              <a:rPr lang="ru-RU" sz="2000" dirty="0" err="1"/>
              <a:t>жодної</a:t>
            </a:r>
            <a:r>
              <a:rPr lang="ru-RU" sz="2000" dirty="0"/>
              <a:t> </a:t>
            </a:r>
            <a:r>
              <a:rPr lang="ru-RU" sz="2000" dirty="0" err="1"/>
              <a:t>людини</a:t>
            </a:r>
            <a:r>
              <a:rPr lang="ru-RU" sz="2000" dirty="0"/>
              <a:t>, яка в </a:t>
            </a:r>
            <a:r>
              <a:rPr lang="ru-RU" sz="2000" dirty="0" err="1"/>
              <a:t>своєму</a:t>
            </a:r>
            <a:r>
              <a:rPr lang="ru-RU" sz="2000" dirty="0"/>
              <a:t> </a:t>
            </a:r>
            <a:r>
              <a:rPr lang="ru-RU" sz="2000" dirty="0" err="1"/>
              <a:t>житті</a:t>
            </a:r>
            <a:r>
              <a:rPr lang="ru-RU" sz="2000" dirty="0"/>
              <a:t>, </a:t>
            </a:r>
            <a:r>
              <a:rPr lang="ru-RU" sz="2000" dirty="0" err="1"/>
              <a:t>хоч</a:t>
            </a:r>
            <a:r>
              <a:rPr lang="ru-RU" sz="2000" dirty="0"/>
              <a:t> одного разу, але не </a:t>
            </a:r>
            <a:r>
              <a:rPr lang="ru-RU" sz="2000" dirty="0" err="1"/>
              <a:t>пробувала</a:t>
            </a:r>
            <a:r>
              <a:rPr lang="ru-RU" sz="2000" dirty="0"/>
              <a:t> </a:t>
            </a:r>
            <a:r>
              <a:rPr lang="ru-RU" sz="2000" dirty="0" err="1"/>
              <a:t>рибні</a:t>
            </a:r>
            <a:r>
              <a:rPr lang="ru-RU" sz="2000" dirty="0"/>
              <a:t> </a:t>
            </a:r>
            <a:r>
              <a:rPr lang="ru-RU" sz="2000" dirty="0" err="1"/>
              <a:t>консерви</a:t>
            </a:r>
            <a:r>
              <a:rPr lang="ru-RU" sz="2000" dirty="0"/>
              <a:t>. </a:t>
            </a:r>
            <a:r>
              <a:rPr lang="ru-RU" sz="2000" dirty="0" err="1"/>
              <a:t>Можливо</a:t>
            </a:r>
            <a:r>
              <a:rPr lang="ru-RU" sz="2000" dirty="0"/>
              <a:t>, </a:t>
            </a:r>
            <a:r>
              <a:rPr lang="ru-RU" sz="2000" dirty="0" err="1"/>
              <a:t>це</a:t>
            </a:r>
            <a:r>
              <a:rPr lang="ru-RU" sz="2000" dirty="0"/>
              <a:t> </a:t>
            </a:r>
            <a:r>
              <a:rPr lang="ru-RU" sz="2000" dirty="0" err="1"/>
              <a:t>була</a:t>
            </a:r>
            <a:r>
              <a:rPr lang="ru-RU" sz="2000" dirty="0"/>
              <a:t> сардина в </a:t>
            </a:r>
            <a:r>
              <a:rPr lang="ru-RU" sz="2000" dirty="0" err="1"/>
              <a:t>маслі</a:t>
            </a:r>
            <a:r>
              <a:rPr lang="ru-RU" sz="2000" dirty="0"/>
              <a:t>, </a:t>
            </a:r>
            <a:r>
              <a:rPr lang="ru-RU" sz="2000" dirty="0" err="1"/>
              <a:t>кілька</a:t>
            </a:r>
            <a:r>
              <a:rPr lang="ru-RU" sz="2000" dirty="0"/>
              <a:t> в </a:t>
            </a:r>
            <a:r>
              <a:rPr lang="ru-RU" sz="2000" dirty="0" err="1"/>
              <a:t>томаті</a:t>
            </a:r>
            <a:r>
              <a:rPr lang="ru-RU" sz="2000" dirty="0"/>
              <a:t> (</a:t>
            </a:r>
            <a:r>
              <a:rPr lang="ru-RU" sz="2000" dirty="0" err="1"/>
              <a:t>варіант</a:t>
            </a:r>
            <a:r>
              <a:rPr lang="ru-RU" sz="2000" dirty="0"/>
              <a:t> </a:t>
            </a:r>
            <a:r>
              <a:rPr lang="ru-RU" sz="2000" dirty="0" err="1"/>
              <a:t>самий</a:t>
            </a:r>
            <a:r>
              <a:rPr lang="ru-RU" sz="2000" dirty="0"/>
              <a:t> </a:t>
            </a:r>
            <a:r>
              <a:rPr lang="ru-RU" sz="2000" dirty="0" err="1"/>
              <a:t>бюджетний</a:t>
            </a:r>
            <a:r>
              <a:rPr lang="ru-RU" sz="2000" dirty="0"/>
              <a:t>) </a:t>
            </a:r>
            <a:r>
              <a:rPr lang="ru-RU" sz="2000" dirty="0" err="1"/>
              <a:t>або</a:t>
            </a:r>
            <a:r>
              <a:rPr lang="ru-RU" sz="2000" dirty="0"/>
              <a:t> </a:t>
            </a:r>
            <a:r>
              <a:rPr lang="ru-RU" sz="2000" dirty="0" err="1"/>
              <a:t>дещо</a:t>
            </a:r>
            <a:r>
              <a:rPr lang="ru-RU" sz="2000" dirty="0"/>
              <a:t> по </a:t>
            </a:r>
            <a:r>
              <a:rPr lang="ru-RU" sz="2000" dirty="0" err="1"/>
              <a:t>вишуканіше</a:t>
            </a:r>
            <a:r>
              <a:rPr lang="ru-RU" sz="2000" dirty="0"/>
              <a:t> - </a:t>
            </a:r>
            <a:r>
              <a:rPr lang="ru-RU" sz="2000" dirty="0" err="1"/>
              <a:t>печінка</a:t>
            </a:r>
            <a:r>
              <a:rPr lang="ru-RU" sz="2000" dirty="0"/>
              <a:t> </a:t>
            </a:r>
            <a:r>
              <a:rPr lang="ru-RU" sz="2000" dirty="0" err="1"/>
              <a:t>тріски</a:t>
            </a:r>
            <a:r>
              <a:rPr lang="ru-RU" sz="2000" dirty="0"/>
              <a:t>, </a:t>
            </a:r>
            <a:r>
              <a:rPr lang="ru-RU" sz="2000" dirty="0" err="1"/>
              <a:t>наприклад</a:t>
            </a:r>
            <a:r>
              <a:rPr lang="ru-RU" sz="2000" dirty="0"/>
              <a:t>. І </a:t>
            </a:r>
            <a:r>
              <a:rPr lang="ru-RU" sz="2000" dirty="0" err="1"/>
              <a:t>якщо</a:t>
            </a:r>
            <a:r>
              <a:rPr lang="ru-RU" sz="2000" dirty="0"/>
              <a:t> </a:t>
            </a:r>
            <a:r>
              <a:rPr lang="ru-RU" sz="2000" dirty="0" err="1"/>
              <a:t>зі</a:t>
            </a:r>
            <a:r>
              <a:rPr lang="ru-RU" sz="2000" dirty="0"/>
              <a:t> </a:t>
            </a:r>
            <a:r>
              <a:rPr lang="ru-RU" sz="2000" dirty="0" err="1"/>
              <a:t>смаковими</a:t>
            </a:r>
            <a:r>
              <a:rPr lang="ru-RU" sz="2000" dirty="0"/>
              <a:t> </a:t>
            </a:r>
            <a:r>
              <a:rPr lang="ru-RU" sz="2000" dirty="0" err="1"/>
              <a:t>якостями</a:t>
            </a:r>
            <a:r>
              <a:rPr lang="ru-RU" sz="2000" dirty="0"/>
              <a:t> такого продукту нам все </a:t>
            </a:r>
            <a:r>
              <a:rPr lang="ru-RU" sz="2000" dirty="0" err="1"/>
              <a:t>зрозуміло</a:t>
            </a:r>
            <a:r>
              <a:rPr lang="ru-RU" sz="2000" dirty="0"/>
              <a:t>, то як бути з </a:t>
            </a:r>
            <a:r>
              <a:rPr lang="ru-RU" sz="2000" dirty="0" err="1"/>
              <a:t>корисністю</a:t>
            </a:r>
            <a:r>
              <a:rPr lang="ru-RU" sz="2000" dirty="0"/>
              <a:t>?</a:t>
            </a:r>
          </a:p>
        </p:txBody>
      </p:sp>
      <p:sp>
        <p:nvSpPr>
          <p:cNvPr id="5" name="Блок-схема: память с посл. доступом 4"/>
          <p:cNvSpPr/>
          <p:nvPr/>
        </p:nvSpPr>
        <p:spPr>
          <a:xfrm>
            <a:off x="2998788" y="2781300"/>
            <a:ext cx="6119812" cy="1511300"/>
          </a:xfrm>
          <a:prstGeom prst="flowChartMagneticTap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 err="1"/>
              <a:t>Чи</a:t>
            </a:r>
            <a:r>
              <a:rPr lang="ru-RU" sz="2000" dirty="0"/>
              <a:t> </a:t>
            </a:r>
            <a:r>
              <a:rPr lang="ru-RU" sz="2000" dirty="0" err="1"/>
              <a:t>корисні</a:t>
            </a:r>
            <a:r>
              <a:rPr lang="ru-RU" sz="2000" dirty="0"/>
              <a:t> </a:t>
            </a:r>
            <a:r>
              <a:rPr lang="ru-RU" sz="2000" dirty="0" err="1"/>
              <a:t>рибні</a:t>
            </a:r>
            <a:r>
              <a:rPr lang="ru-RU" sz="2000" dirty="0"/>
              <a:t> </a:t>
            </a:r>
            <a:r>
              <a:rPr lang="ru-RU" sz="2000" dirty="0" err="1"/>
              <a:t>консерви</a:t>
            </a:r>
            <a:r>
              <a:rPr lang="ru-RU" sz="2000" dirty="0"/>
              <a:t>? </a:t>
            </a:r>
          </a:p>
        </p:txBody>
      </p:sp>
      <p:sp>
        <p:nvSpPr>
          <p:cNvPr id="7" name="Выноска-облако 6"/>
          <p:cNvSpPr/>
          <p:nvPr/>
        </p:nvSpPr>
        <p:spPr>
          <a:xfrm>
            <a:off x="468313" y="4581525"/>
            <a:ext cx="6119812" cy="1871663"/>
          </a:xfrm>
          <a:prstGeom prst="cloud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Або в них </a:t>
            </a:r>
            <a:r>
              <a:rPr lang="ru-RU" dirty="0" err="1"/>
              <a:t>більше</a:t>
            </a:r>
            <a:r>
              <a:rPr lang="ru-RU" dirty="0"/>
              <a:t> </a:t>
            </a:r>
            <a:r>
              <a:rPr lang="ru-RU" dirty="0" err="1"/>
              <a:t>шкоди</a:t>
            </a:r>
            <a:r>
              <a:rPr lang="ru-RU" dirty="0"/>
              <a:t> для </a:t>
            </a:r>
            <a:r>
              <a:rPr lang="ru-RU" dirty="0" err="1"/>
              <a:t>людського</a:t>
            </a:r>
            <a:r>
              <a:rPr lang="ru-RU" dirty="0"/>
              <a:t> </a:t>
            </a:r>
            <a:r>
              <a:rPr lang="ru-RU" dirty="0" err="1"/>
              <a:t>організму</a:t>
            </a:r>
            <a:r>
              <a:rPr lang="ru-RU" dirty="0"/>
              <a:t>, </a:t>
            </a:r>
            <a:r>
              <a:rPr lang="ru-RU" dirty="0" err="1"/>
              <a:t>ніж</a:t>
            </a:r>
            <a:r>
              <a:rPr lang="ru-RU" dirty="0"/>
              <a:t> </a:t>
            </a:r>
            <a:r>
              <a:rPr lang="ru-RU" dirty="0" err="1"/>
              <a:t>користі</a:t>
            </a:r>
            <a:r>
              <a:rPr lang="ru-RU" dirty="0"/>
              <a:t>?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399FF"/>
            </a:gs>
            <a:gs pos="16000">
              <a:srgbClr val="00CCCC"/>
            </a:gs>
            <a:gs pos="47000">
              <a:srgbClr val="9999FF"/>
            </a:gs>
            <a:gs pos="60001">
              <a:srgbClr val="2E6792"/>
            </a:gs>
            <a:gs pos="71001">
              <a:srgbClr val="3333CC"/>
            </a:gs>
            <a:gs pos="81000">
              <a:srgbClr val="1170FF"/>
            </a:gs>
            <a:gs pos="100000">
              <a:srgbClr val="006699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/>
        </p:nvGraphicFramePr>
        <p:xfrm>
          <a:off x="899592" y="908720"/>
          <a:ext cx="7512496" cy="5272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0"/>
            <a:ext cx="91487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71" name="Прямоугольник 1"/>
          <p:cNvSpPr>
            <a:spLocks noChangeArrowheads="1"/>
          </p:cNvSpPr>
          <p:nvPr/>
        </p:nvSpPr>
        <p:spPr bwMode="auto">
          <a:xfrm>
            <a:off x="3419475" y="333375"/>
            <a:ext cx="5508625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ru-RU" sz="2000">
              <a:solidFill>
                <a:schemeClr val="bg1"/>
              </a:solidFill>
              <a:latin typeface="Constantia" pitchFamily="18" charset="0"/>
            </a:endParaRPr>
          </a:p>
          <a:p>
            <a:r>
              <a:rPr lang="ru-RU" sz="2000">
                <a:solidFill>
                  <a:schemeClr val="bg1"/>
                </a:solidFill>
                <a:latin typeface="Constantia" pitchFamily="18" charset="0"/>
              </a:rPr>
              <a:t>М'ясо сардини багате білком, який легко засвоюється організмом людини, і риб'ячим жиром, який значно корисніше будь-якого рослинного масла. До його складу входять ненасичені жири омега-3 і великий перелік різних мінералів: фосфор, йод, магній, калій, натрій, цинк, фтор, кальцій та </a:t>
            </a:r>
            <a:r>
              <a:rPr lang="uk-UA" sz="2000">
                <a:solidFill>
                  <a:schemeClr val="bg1"/>
                </a:solidFill>
                <a:latin typeface="Constantia" pitchFamily="18" charset="0"/>
              </a:rPr>
              <a:t>ін</a:t>
            </a:r>
            <a:r>
              <a:rPr lang="ru-RU" sz="2000">
                <a:solidFill>
                  <a:schemeClr val="bg1"/>
                </a:solidFill>
                <a:latin typeface="Constantia" pitchFamily="18" charset="0"/>
              </a:rPr>
              <a:t>. </a:t>
            </a:r>
          </a:p>
          <a:p>
            <a:r>
              <a:rPr lang="ru-RU" sz="2000">
                <a:solidFill>
                  <a:schemeClr val="bg1"/>
                </a:solidFill>
                <a:latin typeface="Constantia" pitchFamily="18" charset="0"/>
              </a:rPr>
              <a:t>В м'язових тканинах цієї раби також міститься велика кількість антиоксидантів, амінокислот і вітамінів (А, С, Е, Н, РР і вітамінів групи В).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351926"/>
            <a:ext cx="2234907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5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  <a:cs typeface="+mn-cs"/>
              </a:rPr>
              <a:t>Склад</a:t>
            </a:r>
            <a:endParaRPr lang="ru-RU" sz="5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1503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795" name="Прямоугольник 1"/>
          <p:cNvSpPr>
            <a:spLocks noChangeArrowheads="1"/>
          </p:cNvSpPr>
          <p:nvPr/>
        </p:nvSpPr>
        <p:spPr bwMode="auto">
          <a:xfrm>
            <a:off x="395288" y="981075"/>
            <a:ext cx="6230937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>
                <a:solidFill>
                  <a:schemeClr val="bg1"/>
                </a:solidFill>
                <a:latin typeface="Constantia" pitchFamily="18" charset="0"/>
              </a:rPr>
              <a:t>Сардина відрізняється високою харчовою цінністю і містить 166 ккал на 100 г м'яса. З них 76 ккал дають білки і 90 ккал - жири. Ці дані відносяться до сирого м'яса риби і змінюються в більшій чи меншій мірі при тепловій обробці. </a:t>
            </a:r>
          </a:p>
          <a:p>
            <a:r>
              <a:rPr lang="ru-RU">
                <a:solidFill>
                  <a:schemeClr val="bg1"/>
                </a:solidFill>
                <a:latin typeface="Constantia" pitchFamily="18" charset="0"/>
              </a:rPr>
              <a:t>Калорійність однойменних консервів також може відрізнятися в залежності від виду та кількості добавок при їх виробництві, терміни лову (до або після нересту).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572000" y="260648"/>
            <a:ext cx="4108561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Калорійність сардини</a:t>
            </a:r>
            <a:endParaRPr lang="ru-RU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-9525"/>
            <a:ext cx="9167813" cy="686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19" name="Прямоугольник 1"/>
          <p:cNvSpPr>
            <a:spLocks noChangeArrowheads="1"/>
          </p:cNvSpPr>
          <p:nvPr/>
        </p:nvSpPr>
        <p:spPr bwMode="auto">
          <a:xfrm>
            <a:off x="468313" y="750888"/>
            <a:ext cx="8207375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ru-RU">
                <a:latin typeface="Times New Roman" pitchFamily="18" charset="0"/>
              </a:rPr>
              <a:t>Коли мова йде про здорове харчування , консерви однозначно відносять до категорії нездорових продуктів , і радять їх всіляко уникати. </a:t>
            </a:r>
          </a:p>
          <a:p>
            <a:pPr marL="285750" indent="-285750">
              <a:buFont typeface="Arial" charset="0"/>
              <a:buChar char="•"/>
            </a:pPr>
            <a:endParaRPr lang="ru-RU">
              <a:latin typeface="Times New Roman" pitchFamily="18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ru-RU">
                <a:latin typeface="Times New Roman" pitchFamily="18" charset="0"/>
              </a:rPr>
              <a:t>Ця однозначність досить дивна, оскільки консервування продуктів стало великим проривом не тільки в харчовій промисловості , але і в інших областях людської діяльності , а його винахідник , французький кухар Ніколя Франсуа Аппер , був удостоєний звання « Благодійник людства ». </a:t>
            </a:r>
          </a:p>
          <a:p>
            <a:pPr marL="285750" indent="-285750">
              <a:buFont typeface="Arial" charset="0"/>
              <a:buChar char="•"/>
            </a:pPr>
            <a:endParaRPr lang="ru-RU">
              <a:latin typeface="Times New Roman" pitchFamily="18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ru-RU">
                <a:latin typeface="Times New Roman" pitchFamily="18" charset="0"/>
              </a:rPr>
              <a:t>Консерви полегшили життя мандрівникам і всім тим , хто за родом своїх занять опинявся позбавлений можливості приготувати або купити собі достатньою мірою поживну їжу , але головне - вони відсунули загрозу голоду , постійно висіла над людством доти . </a:t>
            </a:r>
          </a:p>
          <a:p>
            <a:pPr marL="285750" indent="-285750">
              <a:buFont typeface="Arial" charset="0"/>
              <a:buChar char="•"/>
            </a:pPr>
            <a:endParaRPr lang="ru-RU">
              <a:latin typeface="Times New Roman" pitchFamily="18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ru-RU">
                <a:latin typeface="Times New Roman" pitchFamily="18" charset="0"/>
              </a:rPr>
              <a:t>Чому ж нині консерви набули настільки погану репутацію , і наскільки вона заслужена ?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/>
        </p:nvGraphicFramePr>
        <p:xfrm>
          <a:off x="683568" y="1052736"/>
          <a:ext cx="8064896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388937" y="260648"/>
            <a:ext cx="4746812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n-lt"/>
                <a:cs typeface="+mn-cs"/>
              </a:rPr>
              <a:t>Користь в</a:t>
            </a:r>
            <a:r>
              <a:rPr lang="uk-UA" sz="3200" b="1" cap="all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n-lt"/>
                <a:cs typeface="+mn-cs"/>
              </a:rPr>
              <a:t>ід</a:t>
            </a:r>
            <a:r>
              <a:rPr lang="uk-UA" sz="32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n-lt"/>
                <a:cs typeface="+mn-cs"/>
              </a:rPr>
              <a:t> консерв</a:t>
            </a:r>
            <a:endParaRPr lang="ru-RU" sz="32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468313" y="1412875"/>
            <a:ext cx="8207375" cy="4464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588608" y="474853"/>
            <a:ext cx="3967496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n-lt"/>
                <a:cs typeface="+mn-cs"/>
              </a:rPr>
              <a:t>Консерви та ботулізм</a:t>
            </a:r>
            <a:endParaRPr lang="ru-RU" sz="28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+mn-lt"/>
              <a:cs typeface="+mn-cs"/>
            </a:endParaRPr>
          </a:p>
        </p:txBody>
      </p:sp>
      <p:sp>
        <p:nvSpPr>
          <p:cNvPr id="36868" name="Прямоугольник 3"/>
          <p:cNvSpPr>
            <a:spLocks noChangeArrowheads="1"/>
          </p:cNvSpPr>
          <p:nvPr/>
        </p:nvSpPr>
        <p:spPr bwMode="auto">
          <a:xfrm>
            <a:off x="827088" y="1412875"/>
            <a:ext cx="7632700" cy="394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ru-RU"/>
          </a:p>
          <a:p>
            <a:r>
              <a:rPr lang="ru-RU"/>
              <a:t>Звичайно ж , найголовнішою загрозою від вживання рибних консервів вважають захворювання ботулізмом ( інфекційним видом захворювання). Найчастіше людина заражається цією хворобою саме після вживання консервів . Але , не так страшна бактерія самого ботулізму , як токсини , які вона виробляє в герметично закритій консервній банці , де відсутня приплив кисню. </a:t>
            </a:r>
          </a:p>
          <a:p>
            <a:endParaRPr lang="uk-UA"/>
          </a:p>
          <a:p>
            <a:endParaRPr lang="uk-UA"/>
          </a:p>
          <a:p>
            <a:endParaRPr lang="ru-RU"/>
          </a:p>
          <a:p>
            <a:r>
              <a:rPr lang="ru-RU"/>
              <a:t>Щоб знизити можливий ризик захворювання на ботулізм та отруєння токсинами рекомендується консерви перед вживанням стерилізувати. Термічна обробка здатна вбити токсин ботулізму.</a:t>
            </a:r>
          </a:p>
          <a:p>
            <a:endParaRPr lang="ru-RU" sz="1600"/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с двумя скругленными противолежащими углами 2"/>
          <p:cNvSpPr/>
          <p:nvPr/>
        </p:nvSpPr>
        <p:spPr>
          <a:xfrm>
            <a:off x="503238" y="333375"/>
            <a:ext cx="4897437" cy="6161088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7891" name="Прямоугольник 1"/>
          <p:cNvSpPr>
            <a:spLocks noChangeArrowheads="1"/>
          </p:cNvSpPr>
          <p:nvPr/>
        </p:nvSpPr>
        <p:spPr bwMode="auto">
          <a:xfrm>
            <a:off x="684213" y="627063"/>
            <a:ext cx="4537075" cy="590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/>
              <a:t>Необхідно також брати до уваги і склад рибних консервів , скільки там перебувати риби , а скільки ароматизаторів , емульгаторів , консервантів , натуральне чи там рослинне масло або в ньому присутні добавки. </a:t>
            </a:r>
          </a:p>
          <a:p>
            <a:endParaRPr lang="ru-RU"/>
          </a:p>
          <a:p>
            <a:r>
              <a:rPr lang="ru-RU"/>
              <a:t>Низька вартість консервів може свідчити про те , що виробник заощадив на натуральних продуктах , замінивши їх хімічними добавками. У нормальній банку консервів склад зазвичай такий : сіль , риба , соняшникова олія.</a:t>
            </a:r>
          </a:p>
          <a:p>
            <a:endParaRPr lang="ru-RU"/>
          </a:p>
          <a:p>
            <a:r>
              <a:rPr lang="ru-RU"/>
              <a:t>Тепер, що стосується безпосередньо самої консервної банки і металу , з якого вона виготовлена. Внутрішні покриття консервної банки може вступати в окислювальні реакції з рибними продуктами і тоді вже точно користі від такої сардини в олії не буде ніякої 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751" y="188640"/>
            <a:ext cx="2902898" cy="2053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6" name="Picture 4" descr="File:2006 sardines plate flash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989" y="2405399"/>
            <a:ext cx="2927114" cy="2016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989" y="4581128"/>
            <a:ext cx="2927114" cy="19132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Паркет">
  <a:themeElements>
    <a:clrScheme name="Паркет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Паркет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3.xml><?xml version="1.0" encoding="utf-8"?>
<a:themeOverride xmlns:a="http://schemas.openxmlformats.org/drawingml/2006/main">
  <a:clrScheme name="Паркет">
    <a:dk1>
      <a:sysClr val="windowText" lastClr="000000"/>
    </a:dk1>
    <a:lt1>
      <a:sysClr val="window" lastClr="FFFFFF"/>
    </a:lt1>
    <a:dk2>
      <a:srgbClr val="1D3641"/>
    </a:dk2>
    <a:lt2>
      <a:srgbClr val="DFE6D0"/>
    </a:lt2>
    <a:accent1>
      <a:srgbClr val="759AA5"/>
    </a:accent1>
    <a:accent2>
      <a:srgbClr val="CFC60D"/>
    </a:accent2>
    <a:accent3>
      <a:srgbClr val="99987F"/>
    </a:accent3>
    <a:accent4>
      <a:srgbClr val="90AC97"/>
    </a:accent4>
    <a:accent5>
      <a:srgbClr val="FFAD1C"/>
    </a:accent5>
    <a:accent6>
      <a:srgbClr val="B9AB6F"/>
    </a:accent6>
    <a:hlink>
      <a:srgbClr val="66AACD"/>
    </a:hlink>
    <a:folHlink>
      <a:srgbClr val="809DB3"/>
    </a:folHlink>
  </a:clrScheme>
</a:themeOverride>
</file>

<file path=ppt/theme/themeOverride4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5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6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7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8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9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977</Words>
  <Application>Microsoft Office PowerPoint</Application>
  <PresentationFormat>Экран (4:3)</PresentationFormat>
  <Paragraphs>52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7</vt:i4>
      </vt:variant>
      <vt:variant>
        <vt:lpstr>Заголовки слайдов</vt:lpstr>
      </vt:variant>
      <vt:variant>
        <vt:i4>11</vt:i4>
      </vt:variant>
    </vt:vector>
  </HeadingPairs>
  <TitlesOfParts>
    <vt:vector size="30" baseType="lpstr">
      <vt:lpstr>Calibri</vt:lpstr>
      <vt:lpstr>Arial</vt:lpstr>
      <vt:lpstr>Constantia</vt:lpstr>
      <vt:lpstr>Wingdings 2</vt:lpstr>
      <vt:lpstr>Trebuchet MS</vt:lpstr>
      <vt:lpstr>Georgia</vt:lpstr>
      <vt:lpstr>Times New Roman</vt:lpstr>
      <vt:lpstr>Wingdings</vt:lpstr>
      <vt:lpstr>Wingdings 3</vt:lpstr>
      <vt:lpstr>Lucida Sans Unicode</vt:lpstr>
      <vt:lpstr>Verdana</vt:lpstr>
      <vt:lpstr>Tw Cen MT</vt:lpstr>
      <vt:lpstr>Тема Office</vt:lpstr>
      <vt:lpstr>Поток</vt:lpstr>
      <vt:lpstr>Воздушный поток</vt:lpstr>
      <vt:lpstr>Паркет</vt:lpstr>
      <vt:lpstr>1_Поток</vt:lpstr>
      <vt:lpstr>Апекс</vt:lpstr>
      <vt:lpstr>Открытая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7</cp:revision>
  <dcterms:created xsi:type="dcterms:W3CDTF">2014-02-13T14:22:29Z</dcterms:created>
  <dcterms:modified xsi:type="dcterms:W3CDTF">2014-02-13T15:38:23Z</dcterms:modified>
</cp:coreProperties>
</file>