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2115666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Життя поза межами Земл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презентація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7772400" cy="2492896"/>
          </a:xfrm>
        </p:spPr>
        <p:txBody>
          <a:bodyPr>
            <a:normAutofit/>
          </a:bodyPr>
          <a:lstStyle/>
          <a:p>
            <a:pPr algn="r"/>
            <a:r>
              <a:rPr lang="uk-UA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Виконала:</a:t>
            </a:r>
          </a:p>
          <a:p>
            <a:pPr algn="r"/>
            <a:r>
              <a:rPr lang="uk-UA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чениця 11 класу</a:t>
            </a:r>
          </a:p>
          <a:p>
            <a:pPr algn="r"/>
            <a:r>
              <a:rPr lang="uk-UA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КЗ «НВК « Гарант»</a:t>
            </a:r>
          </a:p>
          <a:p>
            <a:pPr algn="r"/>
            <a:r>
              <a:rPr lang="uk-UA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Лисичанська</a:t>
            </a:r>
          </a:p>
          <a:p>
            <a:pPr algn="r"/>
            <a:r>
              <a:rPr lang="uk-UA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Тішакова Діана</a:t>
            </a:r>
          </a:p>
          <a:p>
            <a:pPr algn="r"/>
            <a:r>
              <a:rPr lang="uk-UA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Вчитель: Чумак Л.С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95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32656"/>
            <a:ext cx="3528392" cy="5793507"/>
          </a:xfrm>
        </p:spPr>
        <p:txBody>
          <a:bodyPr>
            <a:normAutofit fontScale="77500" lnSpcReduction="20000"/>
          </a:bodyPr>
          <a:lstStyle/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100" b="1" i="1" dirty="0" err="1">
                <a:latin typeface="Times New Roman" pitchFamily="18" charset="0"/>
                <a:cs typeface="Times New Roman" pitchFamily="18" charset="0"/>
              </a:rPr>
              <a:t>Учені</a:t>
            </a:r>
            <a:r>
              <a:rPr lang="ru-RU" sz="31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i="1" dirty="0">
                <a:latin typeface="Times New Roman" pitchFamily="18" charset="0"/>
                <a:cs typeface="Times New Roman" pitchFamily="18" charset="0"/>
              </a:rPr>
              <a:t>NASA </a:t>
            </a:r>
            <a:r>
              <a:rPr lang="ru-RU" sz="3100" b="1" i="1" dirty="0" err="1">
                <a:latin typeface="Times New Roman" pitchFamily="18" charset="0"/>
                <a:cs typeface="Times New Roman" pitchFamily="18" charset="0"/>
              </a:rPr>
              <a:t>вважають</a:t>
            </a:r>
            <a:r>
              <a:rPr lang="ru-RU" sz="31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100" b="1" i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1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i="1" dirty="0" err="1">
                <a:latin typeface="Times New Roman" pitchFamily="18" charset="0"/>
                <a:cs typeface="Times New Roman" pitchFamily="18" charset="0"/>
              </a:rPr>
              <a:t>рельєфні</a:t>
            </a:r>
            <a:r>
              <a:rPr lang="ru-RU" sz="3100" b="1" i="1" dirty="0">
                <a:latin typeface="Times New Roman" pitchFamily="18" charset="0"/>
                <a:cs typeface="Times New Roman" pitchFamily="18" charset="0"/>
              </a:rPr>
              <a:t> канали на </a:t>
            </a:r>
            <a:r>
              <a:rPr lang="ru-RU" sz="3100" b="1" i="1" dirty="0" err="1">
                <a:latin typeface="Times New Roman" pitchFamily="18" charset="0"/>
                <a:cs typeface="Times New Roman" pitchFamily="18" charset="0"/>
              </a:rPr>
              <a:t>Марсі</a:t>
            </a:r>
            <a:r>
              <a:rPr lang="ru-RU" sz="31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i="1" dirty="0" err="1">
                <a:latin typeface="Times New Roman" pitchFamily="18" charset="0"/>
                <a:cs typeface="Times New Roman" pitchFamily="18" charset="0"/>
              </a:rPr>
              <a:t>проклала</a:t>
            </a:r>
            <a:r>
              <a:rPr lang="ru-RU" sz="3100" b="1" i="1" dirty="0">
                <a:latin typeface="Times New Roman" pitchFamily="18" charset="0"/>
                <a:cs typeface="Times New Roman" pitchFamily="18" charset="0"/>
              </a:rPr>
              <a:t> вода, яка </a:t>
            </a:r>
            <a:r>
              <a:rPr lang="ru-RU" sz="3100" b="1" i="1" dirty="0" err="1">
                <a:latin typeface="Times New Roman" pitchFamily="18" charset="0"/>
                <a:cs typeface="Times New Roman" pitchFamily="18" charset="0"/>
              </a:rPr>
              <a:t>утворилася</a:t>
            </a:r>
            <a:r>
              <a:rPr lang="ru-RU" sz="31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i="1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3100" b="1" i="1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3100" b="1" i="1" dirty="0" err="1">
                <a:latin typeface="Times New Roman" pitchFamily="18" charset="0"/>
                <a:cs typeface="Times New Roman" pitchFamily="18" charset="0"/>
              </a:rPr>
              <a:t>таненні</a:t>
            </a:r>
            <a:r>
              <a:rPr lang="ru-RU" sz="31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i="1" dirty="0" err="1">
                <a:latin typeface="Times New Roman" pitchFamily="18" charset="0"/>
                <a:cs typeface="Times New Roman" pitchFamily="18" charset="0"/>
              </a:rPr>
              <a:t>криги</a:t>
            </a:r>
            <a:r>
              <a:rPr lang="ru-RU" sz="31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100" b="1" i="1" dirty="0" err="1"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3100" b="1" i="1" dirty="0">
                <a:latin typeface="Times New Roman" pitchFamily="18" charset="0"/>
                <a:cs typeface="Times New Roman" pitchFamily="18" charset="0"/>
              </a:rPr>
              <a:t> 1,25 </a:t>
            </a:r>
            <a:r>
              <a:rPr lang="ru-RU" sz="3100" b="1" i="1" dirty="0" err="1">
                <a:latin typeface="Times New Roman" pitchFamily="18" charset="0"/>
                <a:cs typeface="Times New Roman" pitchFamily="18" charset="0"/>
              </a:rPr>
              <a:t>мільйонів</a:t>
            </a:r>
            <a:r>
              <a:rPr lang="ru-RU" sz="31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i="1" dirty="0" err="1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31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31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i="1" dirty="0" err="1">
                <a:latin typeface="Times New Roman" pitchFamily="18" charset="0"/>
                <a:cs typeface="Times New Roman" pitchFamily="18" charset="0"/>
              </a:rPr>
              <a:t>Судячи</a:t>
            </a:r>
            <a:r>
              <a:rPr lang="ru-RU" sz="3100" b="1" i="1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3100" b="1" i="1" dirty="0" err="1">
                <a:latin typeface="Times New Roman" pitchFamily="18" charset="0"/>
                <a:cs typeface="Times New Roman" pitchFamily="18" charset="0"/>
              </a:rPr>
              <a:t>усього</a:t>
            </a:r>
            <a:r>
              <a:rPr lang="ru-RU" sz="31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100" b="1" i="1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31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i="1" dirty="0" err="1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31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i="1" dirty="0" err="1">
                <a:latin typeface="Times New Roman" pitchFamily="18" charset="0"/>
                <a:cs typeface="Times New Roman" pitchFamily="18" charset="0"/>
              </a:rPr>
              <a:t>останній</a:t>
            </a:r>
            <a:r>
              <a:rPr lang="ru-RU" sz="31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i="1" dirty="0" err="1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3100" b="1" i="1" dirty="0"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sz="3100" b="1" i="1" dirty="0" err="1">
                <a:latin typeface="Times New Roman" pitchFamily="18" charset="0"/>
                <a:cs typeface="Times New Roman" pitchFamily="18" charset="0"/>
              </a:rPr>
              <a:t>поверхнею</a:t>
            </a:r>
            <a:r>
              <a:rPr lang="ru-RU" sz="3100" b="1" i="1" dirty="0">
                <a:latin typeface="Times New Roman" pitchFamily="18" charset="0"/>
                <a:cs typeface="Times New Roman" pitchFamily="18" charset="0"/>
              </a:rPr>
              <a:t> Марса </a:t>
            </a:r>
            <a:r>
              <a:rPr lang="ru-RU" sz="3100" b="1" i="1" dirty="0" err="1">
                <a:latin typeface="Times New Roman" pitchFamily="18" charset="0"/>
                <a:cs typeface="Times New Roman" pitchFamily="18" charset="0"/>
              </a:rPr>
              <a:t>протікала</a:t>
            </a:r>
            <a:r>
              <a:rPr lang="ru-RU" sz="3100" b="1" i="1" dirty="0">
                <a:latin typeface="Times New Roman" pitchFamily="18" charset="0"/>
                <a:cs typeface="Times New Roman" pitchFamily="18" charset="0"/>
              </a:rPr>
              <a:t> вода, </a:t>
            </a:r>
            <a:r>
              <a:rPr lang="ru-RU" sz="3100" b="1" i="1" dirty="0" err="1">
                <a:latin typeface="Times New Roman" pitchFamily="18" charset="0"/>
                <a:cs typeface="Times New Roman" pitchFamily="18" charset="0"/>
              </a:rPr>
              <a:t>вважає</a:t>
            </a:r>
            <a:r>
              <a:rPr lang="ru-RU" sz="31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i="1" dirty="0" err="1">
                <a:latin typeface="Times New Roman" pitchFamily="18" charset="0"/>
                <a:cs typeface="Times New Roman" pitchFamily="18" charset="0"/>
              </a:rPr>
              <a:t>група</a:t>
            </a:r>
            <a:r>
              <a:rPr lang="ru-RU" sz="31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i="1" dirty="0" err="1">
                <a:latin typeface="Times New Roman" pitchFamily="18" charset="0"/>
                <a:cs typeface="Times New Roman" pitchFamily="18" charset="0"/>
              </a:rPr>
              <a:t>американських</a:t>
            </a:r>
            <a:r>
              <a:rPr lang="ru-RU" sz="31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i="1" dirty="0" err="1">
                <a:latin typeface="Times New Roman" pitchFamily="18" charset="0"/>
                <a:cs typeface="Times New Roman" pitchFamily="18" charset="0"/>
              </a:rPr>
              <a:t>дослідників</a:t>
            </a:r>
            <a:r>
              <a:rPr lang="ru-RU" sz="3100" b="1" i="1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3100" b="1" i="1" dirty="0" err="1">
                <a:latin typeface="Times New Roman" pitchFamily="18" charset="0"/>
                <a:cs typeface="Times New Roman" pitchFamily="18" charset="0"/>
              </a:rPr>
              <a:t>університету</a:t>
            </a:r>
            <a:r>
              <a:rPr lang="ru-RU" sz="3100" b="1" i="1" dirty="0">
                <a:latin typeface="Times New Roman" pitchFamily="18" charset="0"/>
                <a:cs typeface="Times New Roman" pitchFamily="18" charset="0"/>
              </a:rPr>
              <a:t> Брауна в </a:t>
            </a:r>
            <a:r>
              <a:rPr lang="ru-RU" sz="3100" b="1" i="1" dirty="0" err="1">
                <a:latin typeface="Times New Roman" pitchFamily="18" charset="0"/>
                <a:cs typeface="Times New Roman" pitchFamily="18" charset="0"/>
              </a:rPr>
              <a:t>штаті</a:t>
            </a:r>
            <a:r>
              <a:rPr lang="ru-RU" sz="3100" b="1" i="1" dirty="0">
                <a:latin typeface="Times New Roman" pitchFamily="18" charset="0"/>
                <a:cs typeface="Times New Roman" pitchFamily="18" charset="0"/>
              </a:rPr>
              <a:t> Род-Айленд.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306512"/>
            <a:ext cx="4346575" cy="424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390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3888432" cy="5289451"/>
          </a:xfrm>
        </p:spPr>
        <p:txBody>
          <a:bodyPr>
            <a:normAutofit fontScale="85000" lnSpcReduction="10000"/>
          </a:bodyPr>
          <a:lstStyle/>
          <a:p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Експеримент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 проведений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апаратом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Фенікс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", показав,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грунт з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північних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арктичних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рівнин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планети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лужний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хоча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і не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лужний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там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живильних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речовин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необхідних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рослинам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826367"/>
            <a:ext cx="4754563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663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Нещодавно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астрономи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виявили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вісім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нових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планет у межах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нашої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галактики, на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одній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виникнення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планети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знаходяться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поза межами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нашої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сонячної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обертаються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навколо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зірки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подібної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нашого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Сонця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Усі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планети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гігантськими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сукупченнями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газу. Одна з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найбільших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планет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схожа з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Юпітером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Обертаючись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навколо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зірки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Epsilon </a:t>
            </a:r>
            <a:r>
              <a:rPr lang="en-US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Eridani</a:t>
            </a:r>
            <a:r>
              <a:rPr lang="en-US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вона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захищає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менші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планети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небезпечних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комет і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астероїдів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значно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збільшує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шанси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виникнення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там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803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Міжнародна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група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вчених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прийшла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висновку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джерелом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виникнення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Всесвіті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масивні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чорні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дірки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викидають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надр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розігрітий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газ, який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основному з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вуглецю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кисню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складових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органічних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молекул.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87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8000" r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1"/>
            <a:ext cx="8229600" cy="2875340"/>
          </a:xfrm>
        </p:spPr>
        <p:txBody>
          <a:bodyPr/>
          <a:lstStyle/>
          <a:p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Європейські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учені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дослідили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метеориті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Мурчісон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Murchison), 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який впав у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Австралії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1969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молекули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урацилу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ксантіну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попередників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синтезі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ДНК і РНК у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земних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організмів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28" y="3063980"/>
            <a:ext cx="4473880" cy="354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920" y="3000375"/>
            <a:ext cx="3851245" cy="3740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905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1"/>
            <a:ext cx="8229600" cy="3312369"/>
          </a:xfrm>
        </p:spPr>
        <p:txBody>
          <a:bodyPr>
            <a:normAutofit/>
          </a:bodyPr>
          <a:lstStyle/>
          <a:p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Дослідники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Европейського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космічного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агентства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виявили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коли HD 189733b(планета) проходить перед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своєю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зіркою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вона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поглинає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зіркове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світло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таким чином,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бути пояснено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присутністю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водяної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пари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369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Таким чином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зробити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висновок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Всесвіті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все-таки </a:t>
            </a:r>
            <a:r>
              <a:rPr lang="ru-RU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існу</a:t>
            </a:r>
            <a:r>
              <a:rPr lang="uk-UA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є.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Принаймні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воно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цілком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можливе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037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296143"/>
          </a:xfrm>
        </p:spPr>
        <p:txBody>
          <a:bodyPr/>
          <a:lstStyle/>
          <a:p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Позаземне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628800"/>
            <a:ext cx="8712968" cy="4752528"/>
          </a:xfrm>
        </p:spPr>
        <p:txBody>
          <a:bodyPr>
            <a:normAutofit/>
          </a:bodyPr>
          <a:lstStyle/>
          <a:p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Гіпотетична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форма 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виникла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існує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 межами 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Є предметом 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вивчення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космічної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біології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ксенобіології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й одним з 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вигаданих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об'єктів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науковій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фантастиці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071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76672"/>
            <a:ext cx="8712968" cy="4032448"/>
          </a:xfrm>
        </p:spPr>
        <p:txBody>
          <a:bodyPr>
            <a:normAutofit/>
          </a:bodyPr>
          <a:lstStyle/>
          <a:p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існування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інопланетного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досі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залишається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частково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відкритим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Чому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частково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залежить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того,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розуміти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словом «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увазі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найпростіше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органічне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спор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мікроорганізмів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органічних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речовин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то так,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є.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135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88640"/>
            <a:ext cx="4464496" cy="3888432"/>
          </a:xfrm>
        </p:spPr>
        <p:txBody>
          <a:bodyPr>
            <a:noAutofit/>
          </a:bodyPr>
          <a:lstStyle/>
          <a:p>
            <a:r>
              <a:rPr lang="ru-RU" sz="2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давно </a:t>
            </a:r>
            <a:r>
              <a:rPr lang="ru-RU" sz="2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виявлені</a:t>
            </a:r>
            <a:r>
              <a:rPr lang="ru-RU"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спори </a:t>
            </a:r>
            <a:r>
              <a:rPr lang="ru-RU" sz="2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мікроорганізмів</a:t>
            </a:r>
            <a:r>
              <a:rPr lang="ru-RU"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впалих</a:t>
            </a:r>
            <a:r>
              <a:rPr lang="ru-RU"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Землю </a:t>
            </a:r>
            <a:r>
              <a:rPr lang="ru-RU" sz="2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метеоритів</a:t>
            </a:r>
            <a:r>
              <a:rPr lang="ru-RU"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доведений факт. І навряд </a:t>
            </a:r>
            <a:r>
              <a:rPr lang="ru-RU" sz="2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вирвалося</a:t>
            </a:r>
            <a:r>
              <a:rPr lang="ru-RU"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впасти</a:t>
            </a:r>
            <a:r>
              <a:rPr lang="ru-RU"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неї</a:t>
            </a:r>
            <a:r>
              <a:rPr lang="ru-RU"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ж. </a:t>
            </a:r>
            <a:r>
              <a:rPr lang="ru-RU" sz="2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Метеорити</a:t>
            </a:r>
            <a:r>
              <a:rPr lang="ru-RU"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мандрівники</a:t>
            </a:r>
            <a:r>
              <a:rPr lang="ru-RU"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Всесвіту</a:t>
            </a:r>
            <a:r>
              <a:rPr lang="ru-RU"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Вони </a:t>
            </a:r>
            <a:r>
              <a:rPr lang="ru-RU" sz="2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уламками</a:t>
            </a:r>
            <a:r>
              <a:rPr lang="ru-RU"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комет, </a:t>
            </a:r>
            <a:r>
              <a:rPr lang="ru-RU" sz="2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астероїдів</a:t>
            </a:r>
            <a:r>
              <a:rPr lang="ru-RU"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планет.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dirty="0">
                <a:latin typeface="Times New Roman" pitchFamily="18" charset="0"/>
                <a:cs typeface="Times New Roman" pitchFamily="18" charset="0"/>
              </a:rPr>
            </a:b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3140968"/>
            <a:ext cx="4104456" cy="3240360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Вони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народжені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нашій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Сонячній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системі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бути гостями з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далеких систем. Є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теорії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спалахи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нетипових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епідемій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останні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роки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виникали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місцях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падіння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великих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метеоритів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Приклад –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атипова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пневмонія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793"/>
            <a:ext cx="3995936" cy="3107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71069"/>
            <a:ext cx="4285794" cy="3337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232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620688"/>
            <a:ext cx="3960440" cy="6048672"/>
          </a:xfrm>
        </p:spPr>
        <p:txBody>
          <a:bodyPr>
            <a:normAutofit fontScale="77500" lnSpcReduction="20000"/>
          </a:bodyPr>
          <a:lstStyle/>
          <a:p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малюнку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одне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уявлень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розповсюдженість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Всесвіті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існування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виключно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вуглеводневої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живе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даний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час на </a:t>
            </a:r>
            <a:r>
              <a:rPr lang="ru-RU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планеті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Земля. </a:t>
            </a:r>
          </a:p>
          <a:p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вірогідний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розподіл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хімічно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адекватної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нам </a:t>
            </a:r>
            <a:r>
              <a:rPr lang="ru-RU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Всесвіті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орієнтовно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пов'язаний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аналогічним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нашому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процесом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обміну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тих же </a:t>
            </a:r>
            <a:r>
              <a:rPr lang="ru-RU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хімічних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речовин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геометричними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розмірами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визначуваними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гравітаційними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характеристиками планет. 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67139"/>
            <a:ext cx="5076056" cy="6202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136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836712"/>
            <a:ext cx="8928992" cy="4802088"/>
          </a:xfrm>
        </p:spPr>
        <p:txBody>
          <a:bodyPr>
            <a:normAutofit/>
          </a:bodyPr>
          <a:lstStyle/>
          <a:p>
            <a:r>
              <a:rPr lang="ru-RU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існування</a:t>
            </a: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живих</a:t>
            </a: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організмів</a:t>
            </a: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планетах, </a:t>
            </a:r>
            <a:r>
              <a:rPr lang="ru-RU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доведене</a:t>
            </a: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будь-яку планету не </a:t>
            </a:r>
            <a:r>
              <a:rPr lang="ru-RU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впевнено</a:t>
            </a: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визнати</a:t>
            </a: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придатною</a:t>
            </a: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йде</a:t>
            </a: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естраполяції</a:t>
            </a: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фізико-хімічні</a:t>
            </a: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Сонячній</a:t>
            </a: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системі</a:t>
            </a: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1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r>
              <a:rPr lang="ru-RU" sz="3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30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програмі</a:t>
            </a:r>
            <a:r>
              <a:rPr lang="ru-RU" sz="3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3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астробіології</a:t>
            </a:r>
            <a:r>
              <a:rPr lang="ru-RU" sz="3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NASA </a:t>
            </a:r>
            <a:r>
              <a:rPr lang="ru-RU" sz="30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критерії</a:t>
            </a:r>
            <a:r>
              <a:rPr lang="ru-RU" sz="3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придатності</a:t>
            </a:r>
            <a:r>
              <a:rPr lang="ru-RU" sz="3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планет для </a:t>
            </a:r>
            <a:r>
              <a:rPr lang="ru-RU" sz="30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3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3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визначені</a:t>
            </a:r>
            <a:r>
              <a:rPr lang="ru-RU" sz="3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як:</a:t>
            </a:r>
          </a:p>
          <a:p>
            <a:endParaRPr lang="ru-RU" sz="3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0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Більші</a:t>
            </a:r>
            <a:r>
              <a:rPr lang="ru-RU" sz="3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ділянки</a:t>
            </a:r>
            <a:r>
              <a:rPr lang="ru-RU" sz="3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рідкого</a:t>
            </a:r>
            <a:r>
              <a:rPr lang="ru-RU" sz="3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водного </a:t>
            </a:r>
            <a:r>
              <a:rPr lang="ru-RU" sz="30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sz="3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sz="3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3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сприяють</a:t>
            </a:r>
            <a:r>
              <a:rPr lang="ru-RU" sz="3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синтезу </a:t>
            </a:r>
            <a:r>
              <a:rPr lang="ru-RU" sz="30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складних</a:t>
            </a:r>
            <a:r>
              <a:rPr lang="ru-RU" sz="3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органічних</a:t>
            </a:r>
            <a:r>
              <a:rPr lang="ru-RU" sz="3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речовин</a:t>
            </a:r>
            <a:r>
              <a:rPr lang="ru-RU" sz="3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endParaRPr lang="ru-RU" sz="3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наявність</a:t>
            </a:r>
            <a:r>
              <a:rPr lang="ru-RU" sz="3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джерела</a:t>
            </a:r>
            <a:r>
              <a:rPr lang="ru-RU" sz="3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енергії</a:t>
            </a:r>
            <a:r>
              <a:rPr lang="ru-RU" sz="3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30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підтримки</a:t>
            </a:r>
            <a:r>
              <a:rPr lang="ru-RU" sz="3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метаболізма</a:t>
            </a:r>
            <a:r>
              <a:rPr lang="ru-RU" sz="3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951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Раніше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повідомлялося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NASA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готується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оголосити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 те,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Марсі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виявлені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ознаки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органічного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За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інформацією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отриманою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наукових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приладів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поверхнею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Червоної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планети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існувати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бактерії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Там вони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захищені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холоду і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жорсткого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ультрафіолетового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випромінювання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467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64704"/>
            <a:ext cx="3394720" cy="609329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Знахідка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шматка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деревини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Марсі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вразила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учених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блогах в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Інтернеті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стверджують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широкої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публіки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приховується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той "факт",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Марсі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ліси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Знімок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зроблений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марсоходом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поряд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з кратером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Ендуранс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Видання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зазначає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швидше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за все,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зорова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ілюзія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випадковим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рисам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надається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і,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наприклад,в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хмарах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бачиться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символ.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764704"/>
            <a:ext cx="5141714" cy="51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764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733</Words>
  <Application>Microsoft Office PowerPoint</Application>
  <PresentationFormat>Экран (4:3)</PresentationFormat>
  <Paragraphs>36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Життя поза межами Землі презентація</vt:lpstr>
      <vt:lpstr>Позаземне життя </vt:lpstr>
      <vt:lpstr>Презентация PowerPoint</vt:lpstr>
      <vt:lpstr>Наприклад, вже давно були виявлені спори мікроорганізмів у впалих на Землю метеоритів. Це вже доведений факт. І навряд чи це життя «вирвалося» із Землі, щоб потім впасти на неї ж. Метеорити – мандрівники Всесвіту. Вони можуть бути уламками комет, астероїдів чи планет.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Таким чином можна зробити висновок, що життя у Всесвіті все-таки існує. Принаймні воно цілком можливе…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14</cp:revision>
  <dcterms:created xsi:type="dcterms:W3CDTF">2015-02-06T08:42:56Z</dcterms:created>
  <dcterms:modified xsi:type="dcterms:W3CDTF">2015-02-06T11:32:57Z</dcterms:modified>
</cp:coreProperties>
</file>