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0" r:id="rId2"/>
    <p:sldMasterId id="2147483852" r:id="rId3"/>
    <p:sldMasterId id="2147483900" r:id="rId4"/>
    <p:sldMasterId id="2147483948" r:id="rId5"/>
    <p:sldMasterId id="2147483960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6344-5D90-4B94-BA0E-49A1EB294E39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BCF2-5D76-41AB-B360-0166562EC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3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1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97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40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5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98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24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972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20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80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25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6048672" cy="103035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    </a:t>
            </a:r>
            <a:r>
              <a:rPr lang="ru-RU" sz="7200" b="1" dirty="0" err="1" smtClean="0">
                <a:solidFill>
                  <a:srgbClr val="FF0000"/>
                </a:solidFill>
              </a:rPr>
              <a:t>Сульфур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9244" y="1046960"/>
            <a:ext cx="5678892" cy="1752600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Негативній вплив </a:t>
            </a:r>
            <a:r>
              <a:rPr lang="uk-UA" sz="4000" dirty="0" err="1" smtClean="0">
                <a:solidFill>
                  <a:schemeClr val="tx1"/>
                </a:solidFill>
              </a:rPr>
              <a:t>сульфуровмісних</a:t>
            </a:r>
            <a:r>
              <a:rPr lang="uk-UA" sz="4000" dirty="0" smtClean="0">
                <a:solidFill>
                  <a:schemeClr val="tx1"/>
                </a:solidFill>
              </a:rPr>
              <a:t> сполук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2" l="2778" r="97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032">
            <a:off x="1893132" y="1048587"/>
            <a:ext cx="1588674" cy="136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69189"/>
            <a:ext cx="902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atang" pitchFamily="18" charset="-127"/>
              </a:rPr>
              <a:t>Презентацію підготували учні 10–А класу Яковенко Денис і </a:t>
            </a:r>
            <a:r>
              <a:rPr lang="uk-UA" dirty="0" err="1" smtClean="0">
                <a:latin typeface="Batang" pitchFamily="18" charset="-127"/>
              </a:rPr>
              <a:t>Ничитало</a:t>
            </a:r>
            <a:r>
              <a:rPr lang="uk-UA" dirty="0" smtClean="0">
                <a:latin typeface="Batang" pitchFamily="18" charset="-127"/>
              </a:rPr>
              <a:t> Ян</a:t>
            </a:r>
            <a:endParaRPr lang="ru-RU" dirty="0">
              <a:latin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73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3500" l="20600" r="8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304" y="404664"/>
            <a:ext cx="4320480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9747" y="1772816"/>
            <a:ext cx="4076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Пригадаємо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852935"/>
            <a:ext cx="6012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Су́льфур </a:t>
            </a:r>
            <a:r>
              <a:rPr lang="vi-VN" sz="2000" dirty="0">
                <a:solidFill>
                  <a:schemeClr val="accent1"/>
                </a:solidFill>
              </a:rPr>
              <a:t>(</a:t>
            </a:r>
            <a:r>
              <a:rPr lang="en-US" sz="2000" dirty="0">
                <a:solidFill>
                  <a:schemeClr val="accent1"/>
                </a:solidFill>
              </a:rPr>
              <a:t>S)</a:t>
            </a:r>
            <a:r>
              <a:rPr lang="en-US" sz="2000" dirty="0"/>
              <a:t> — </a:t>
            </a:r>
            <a:r>
              <a:rPr lang="vi-VN" sz="2000" dirty="0"/>
              <a:t>хімічний елемент групи 16 періодичної системи елементів з атомним номером 16, проста речовина якого сірка </a:t>
            </a:r>
            <a:r>
              <a:rPr lang="vi-VN" sz="2000" dirty="0" smtClean="0"/>
              <a:t>—неметал</a:t>
            </a:r>
            <a:r>
              <a:rPr lang="vi-VN" sz="2000" dirty="0"/>
              <a:t>, жовта кристалічна субстанція. Зустрічається в природі у самородному стані та у вигляді сульфідів важких металів (піриту та інших). Сірку застосовують переважно у хімічній промисловості для виробництва сірчаної кислоти, синтетичного волокна, сірчистих барвників, димного пороху, у ґумовій промисловості, також у сільському господарстві, фармацевтиці тощо.</a:t>
            </a:r>
            <a:endParaRPr lang="ru-RU" sz="2000" dirty="0"/>
          </a:p>
        </p:txBody>
      </p:sp>
      <p:pic>
        <p:nvPicPr>
          <p:cNvPr id="7172" name="Picture 4" descr="http://1.bp.blogspot.com/-4PY_gns89tU/T_GulxW831I/AAAAAAAAK5k/hHGOdcWc_18/s1600/let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" y="3645024"/>
            <a:ext cx="2823186" cy="28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aq.kz/foto/705eb568f6063affb1bea897f3f977c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5" b="100000" l="10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276872"/>
            <a:ext cx="93965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9954" y="188640"/>
            <a:ext cx="6851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Застосування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92563"/>
            <a:ext cx="82991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Сірка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широко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застосовується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різних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галузях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народного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господарства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переважно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хімічній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виробництва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сірчаної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майже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половина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добувається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світі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сірковуглецю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</a:t>
            </a:r>
            <a:r>
              <a:rPr lang="en-US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деяких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барвників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і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інших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хімічних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продуктів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Значні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кількості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споживає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гумова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промисловість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вулканізації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каучуку,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тобто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перетворення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каучуку в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гуму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Сірку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використовують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хімічній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виробництві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фосфорної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соляної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інших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кислот, в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ґумовій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виробництві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барвників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димного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пороху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тощо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Самородну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сірку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використовують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сільському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господарстві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інсектициди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мікродобрива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як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дезинфекційний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засіб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тваринництві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3998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172" y="1217617"/>
            <a:ext cx="4824536" cy="5093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500" dirty="0" err="1"/>
              <a:t>Серед</a:t>
            </a:r>
            <a:r>
              <a:rPr lang="ru-RU" sz="2500" dirty="0"/>
              <a:t> </a:t>
            </a:r>
            <a:r>
              <a:rPr lang="ru-RU" sz="2500" dirty="0" err="1"/>
              <a:t>сульфуровмісних</a:t>
            </a:r>
            <a:r>
              <a:rPr lang="ru-RU" sz="2500" dirty="0"/>
              <a:t> </a:t>
            </a:r>
            <a:r>
              <a:rPr lang="ru-RU" sz="2500" dirty="0" err="1"/>
              <a:t>забрудників</a:t>
            </a:r>
            <a:r>
              <a:rPr lang="ru-RU" sz="2500" dirty="0"/>
              <a:t> </a:t>
            </a:r>
            <a:r>
              <a:rPr lang="ru-RU" sz="2500" dirty="0" err="1"/>
              <a:t>навколишнього</a:t>
            </a:r>
            <a:r>
              <a:rPr lang="ru-RU" sz="2500" dirty="0"/>
              <a:t> </a:t>
            </a:r>
            <a:r>
              <a:rPr lang="ru-RU" sz="2500" dirty="0" err="1"/>
              <a:t>середовища</a:t>
            </a:r>
            <a:r>
              <a:rPr lang="ru-RU" sz="2500" dirty="0"/>
              <a:t> </a:t>
            </a:r>
            <a:r>
              <a:rPr lang="ru-RU" sz="2500" dirty="0" err="1"/>
              <a:t>найбільш</a:t>
            </a:r>
            <a:r>
              <a:rPr lang="ru-RU" sz="2500" dirty="0"/>
              <a:t> </a:t>
            </a:r>
            <a:r>
              <a:rPr lang="ru-RU" sz="2500" dirty="0" err="1"/>
              <a:t>шкідливими</a:t>
            </a:r>
            <a:r>
              <a:rPr lang="ru-RU" sz="2500" dirty="0"/>
              <a:t> є </a:t>
            </a:r>
            <a:r>
              <a:rPr lang="ru-RU" sz="2500" dirty="0" err="1"/>
              <a:t>сульфур</a:t>
            </a:r>
            <a:r>
              <a:rPr lang="ru-RU" sz="2500" dirty="0"/>
              <a:t>(І</a:t>
            </a:r>
            <a:r>
              <a:rPr lang="en-US" sz="2500" dirty="0"/>
              <a:t>V) </a:t>
            </a:r>
            <a:r>
              <a:rPr lang="ru-RU" sz="2500" dirty="0"/>
              <a:t>оксид і </a:t>
            </a:r>
            <a:r>
              <a:rPr lang="ru-RU" sz="2500" dirty="0" err="1"/>
              <a:t>гідроген</a:t>
            </a:r>
            <a:r>
              <a:rPr lang="ru-RU" sz="2500" dirty="0"/>
              <a:t> </a:t>
            </a:r>
            <a:r>
              <a:rPr lang="ru-RU" sz="2500" dirty="0" err="1"/>
              <a:t>сульфід</a:t>
            </a:r>
            <a:r>
              <a:rPr lang="ru-RU" sz="2500" dirty="0"/>
              <a:t>, 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/>
              <a:t>сірководень</a:t>
            </a:r>
            <a:r>
              <a:rPr lang="ru-RU" sz="2500" dirty="0"/>
              <a:t>. </a:t>
            </a:r>
            <a:r>
              <a:rPr lang="ru-RU" sz="2500" dirty="0" err="1"/>
              <a:t>Щодо</a:t>
            </a:r>
            <a:r>
              <a:rPr lang="ru-RU" sz="2500" dirty="0"/>
              <a:t> </a:t>
            </a:r>
            <a:r>
              <a:rPr lang="ru-RU" sz="2500" dirty="0" err="1"/>
              <a:t>гідроген</a:t>
            </a:r>
            <a:r>
              <a:rPr lang="ru-RU" sz="2500" dirty="0"/>
              <a:t> </a:t>
            </a:r>
            <a:r>
              <a:rPr lang="ru-RU" sz="2500" dirty="0" err="1"/>
              <a:t>сульфіду</a:t>
            </a:r>
            <a:r>
              <a:rPr lang="ru-RU" sz="2500" dirty="0"/>
              <a:t>, то </a:t>
            </a:r>
            <a:r>
              <a:rPr lang="ru-RU" sz="2500" dirty="0" err="1"/>
              <a:t>потрібно</a:t>
            </a:r>
            <a:r>
              <a:rPr lang="ru-RU" sz="2500" dirty="0"/>
              <a:t> </a:t>
            </a:r>
            <a:r>
              <a:rPr lang="ru-RU" sz="2500" dirty="0" err="1"/>
              <a:t>наголосити</a:t>
            </a:r>
            <a:r>
              <a:rPr lang="ru-RU" sz="2500" dirty="0"/>
              <a:t> на </a:t>
            </a:r>
            <a:r>
              <a:rPr lang="ru-RU" sz="2500" dirty="0" err="1"/>
              <a:t>високій</a:t>
            </a:r>
            <a:r>
              <a:rPr lang="ru-RU" sz="2500" dirty="0"/>
              <a:t> </a:t>
            </a:r>
            <a:r>
              <a:rPr lang="ru-RU" sz="2500" dirty="0" err="1"/>
              <a:t>токсичності</a:t>
            </a:r>
            <a:r>
              <a:rPr lang="ru-RU" sz="2500" dirty="0"/>
              <a:t> </a:t>
            </a:r>
            <a:r>
              <a:rPr lang="ru-RU" sz="2500" dirty="0" err="1"/>
              <a:t>цієї</a:t>
            </a:r>
            <a:r>
              <a:rPr lang="ru-RU" sz="2500" dirty="0"/>
              <a:t> </a:t>
            </a:r>
            <a:r>
              <a:rPr lang="ru-RU" sz="2500" dirty="0" err="1"/>
              <a:t>газуватої</a:t>
            </a:r>
            <a:r>
              <a:rPr lang="ru-RU" sz="2500" dirty="0"/>
              <a:t> </a:t>
            </a:r>
            <a:r>
              <a:rPr lang="ru-RU" sz="2500" dirty="0" err="1"/>
              <a:t>речовини</a:t>
            </a:r>
            <a:r>
              <a:rPr lang="ru-RU" sz="2500" dirty="0"/>
              <a:t> з </a:t>
            </a:r>
            <a:r>
              <a:rPr lang="ru-RU" sz="2500" dirty="0" err="1"/>
              <a:t>неприємним</a:t>
            </a:r>
            <a:r>
              <a:rPr lang="ru-RU" sz="2500" dirty="0"/>
              <a:t> запахом </a:t>
            </a:r>
            <a:r>
              <a:rPr lang="ru-RU" sz="2500" dirty="0" err="1"/>
              <a:t>тухлих</a:t>
            </a:r>
            <a:r>
              <a:rPr lang="ru-RU" sz="2500" dirty="0"/>
              <a:t> </a:t>
            </a:r>
            <a:r>
              <a:rPr lang="ru-RU" sz="2500" dirty="0" err="1"/>
              <a:t>яєць</a:t>
            </a:r>
            <a:r>
              <a:rPr lang="ru-RU" sz="2500" dirty="0"/>
              <a:t>. </a:t>
            </a:r>
            <a:r>
              <a:rPr lang="ru-RU" sz="2500" dirty="0" err="1"/>
              <a:t>Фізіологічна</a:t>
            </a:r>
            <a:r>
              <a:rPr lang="ru-RU" sz="2500" dirty="0"/>
              <a:t> </a:t>
            </a:r>
            <a:r>
              <a:rPr lang="ru-RU" sz="2500" dirty="0" err="1"/>
              <a:t>дія</a:t>
            </a:r>
            <a:r>
              <a:rPr lang="ru-RU" sz="2500" dirty="0"/>
              <a:t> </a:t>
            </a:r>
            <a:r>
              <a:rPr lang="ru-RU" sz="2500" dirty="0" err="1"/>
              <a:t>гідроген</a:t>
            </a:r>
            <a:r>
              <a:rPr lang="ru-RU" sz="2500" dirty="0"/>
              <a:t> </a:t>
            </a:r>
            <a:r>
              <a:rPr lang="ru-RU" sz="2500" dirty="0" err="1"/>
              <a:t>сульфіду</a:t>
            </a:r>
            <a:r>
              <a:rPr lang="ru-RU" sz="2500" dirty="0"/>
              <a:t> </a:t>
            </a:r>
            <a:r>
              <a:rPr lang="ru-RU" sz="2500" dirty="0" err="1"/>
              <a:t>проявляється</a:t>
            </a:r>
            <a:r>
              <a:rPr lang="ru-RU" sz="2500" dirty="0"/>
              <a:t> в тому,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він</a:t>
            </a:r>
            <a:r>
              <a:rPr lang="ru-RU" sz="2500" dirty="0"/>
              <a:t> </a:t>
            </a:r>
            <a:r>
              <a:rPr lang="ru-RU" sz="2500" dirty="0" err="1"/>
              <a:t>блокує</a:t>
            </a:r>
            <a:r>
              <a:rPr lang="ru-RU" sz="2500" dirty="0"/>
              <a:t> </a:t>
            </a:r>
            <a:r>
              <a:rPr lang="ru-RU" sz="2500" dirty="0" err="1"/>
              <a:t>дихальний</a:t>
            </a:r>
            <a:r>
              <a:rPr lang="ru-RU" sz="2500" dirty="0"/>
              <a:t> центр.</a:t>
            </a:r>
          </a:p>
        </p:txBody>
      </p:sp>
      <p:pic>
        <p:nvPicPr>
          <p:cNvPr id="2050" name="Picture 2" descr="http://upload.wikimedia.org/wikipedia/commons/b/bc/Sulfur-trioxide-3D-vd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9" y="116348"/>
            <a:ext cx="1776936" cy="17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895" y="0"/>
            <a:ext cx="751032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ульфуровмісн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забрудники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4" name="Picture 6" descr="http://o-planete.ru/wp-content/uploads/2013/09/%D0%B0%D1%8D%D1%80%D0%BE%D0%B7%D0%BE%D0%BB%D0%B8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03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pukr.com/wp-content/uploads/2014/09/uborka+moyushie+sredstva+75504762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14046"/>
            <a:ext cx="3275856" cy="245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42386"/>
            <a:ext cx="66247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Сульфатна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Кислота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358051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Сірчана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кислота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важливим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товаром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індикатором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промислової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потужності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Сірчана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кислота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їдка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Опіки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сірчаної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кислоти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потенційно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небезпечніші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кислот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соляної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азотної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кислот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), так як вона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вторинний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термічний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додаткові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пошкодження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тканин за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тепла, яке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виділяється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реакції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водою.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занурити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шматки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м'язів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концентровану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сірчану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кислоту,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тканини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розчиняться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весь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розчин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стане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прозорим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чорними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результаті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виділення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вуглецю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Над проблемою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утилізації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переробки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відходів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сульфатної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кислоти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нині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інженери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техніки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реалізація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принципу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безвідхідності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істотно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збільшувати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вихід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кислоти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підвищувати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ефективність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охороняти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здоров 'я людей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зберігати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чистоту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навколишнього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середовища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aro's-acid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99">
            <a:off x="-183650" y="4216838"/>
            <a:ext cx="3419315" cy="21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50405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S0</a:t>
            </a:r>
            <a:r>
              <a:rPr lang="ru-RU" baseline="-25000" dirty="0"/>
              <a:t>2</a:t>
            </a:r>
            <a:r>
              <a:rPr lang="ru-RU" dirty="0"/>
              <a:t> один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забрудників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отруює</a:t>
            </a:r>
            <a:r>
              <a:rPr lang="ru-RU" dirty="0"/>
              <a:t>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антропогенними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діоксиду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</a:t>
            </a:r>
            <a:r>
              <a:rPr lang="en-US" dirty="0"/>
              <a:t>S0</a:t>
            </a:r>
            <a:r>
              <a:rPr lang="en-US" baseline="-25000" dirty="0"/>
              <a:t>2</a:t>
            </a:r>
            <a:r>
              <a:rPr lang="en-US" dirty="0"/>
              <a:t> </a:t>
            </a:r>
            <a:r>
              <a:rPr lang="ru-RU" dirty="0"/>
              <a:t>є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виплавляння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димові</a:t>
            </a:r>
            <a:r>
              <a:rPr lang="ru-RU" dirty="0"/>
              <a:t> гази), робота </a:t>
            </a:r>
            <a:r>
              <a:rPr lang="ru-RU" dirty="0" err="1"/>
              <a:t>автомобільного</a:t>
            </a:r>
            <a:r>
              <a:rPr lang="ru-RU" dirty="0"/>
              <a:t> транспорту (</a:t>
            </a:r>
            <a:r>
              <a:rPr lang="ru-RU" dirty="0" err="1"/>
              <a:t>вихлопні</a:t>
            </a:r>
            <a:r>
              <a:rPr lang="ru-RU" dirty="0"/>
              <a:t> гази).</a:t>
            </a:r>
          </a:p>
          <a:p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</a:t>
            </a:r>
            <a:r>
              <a:rPr lang="en-US" dirty="0"/>
              <a:t>S0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ru-RU" dirty="0" err="1"/>
              <a:t>потрапляючи</a:t>
            </a:r>
            <a:r>
              <a:rPr lang="ru-RU" dirty="0"/>
              <a:t> у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«</a:t>
            </a:r>
            <a:r>
              <a:rPr lang="ru-RU" dirty="0" err="1"/>
              <a:t>кислотних</a:t>
            </a:r>
            <a:r>
              <a:rPr lang="ru-RU" dirty="0"/>
              <a:t> </a:t>
            </a:r>
            <a:r>
              <a:rPr lang="ru-RU" dirty="0" err="1"/>
              <a:t>дощів</a:t>
            </a:r>
            <a:r>
              <a:rPr lang="ru-RU" dirty="0"/>
              <a:t>», </a:t>
            </a:r>
            <a:r>
              <a:rPr lang="ru-RU" dirty="0" err="1"/>
              <a:t>шкідливих</a:t>
            </a:r>
            <a:r>
              <a:rPr lang="ru-RU" dirty="0"/>
              <a:t> для </a:t>
            </a:r>
            <a:r>
              <a:rPr lang="ru-RU" dirty="0" err="1"/>
              <a:t>усього</a:t>
            </a:r>
            <a:r>
              <a:rPr lang="ru-RU" dirty="0"/>
              <a:t> живого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опади (</a:t>
            </a:r>
            <a:r>
              <a:rPr lang="ru-RU" dirty="0" err="1"/>
              <a:t>дощ</a:t>
            </a:r>
            <a:r>
              <a:rPr lang="ru-RU" dirty="0"/>
              <a:t>, град, </a:t>
            </a:r>
            <a:r>
              <a:rPr lang="ru-RU" dirty="0" err="1"/>
              <a:t>сніг</a:t>
            </a:r>
            <a:r>
              <a:rPr lang="ru-RU" dirty="0"/>
              <a:t>  </a:t>
            </a:r>
            <a:r>
              <a:rPr lang="ru-RU" dirty="0" err="1"/>
              <a:t>тощо</a:t>
            </a:r>
            <a:r>
              <a:rPr lang="ru-RU" dirty="0"/>
              <a:t>) 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, на </a:t>
            </a:r>
            <a:r>
              <a:rPr lang="ru-RU" dirty="0" err="1"/>
              <a:t>ріст</a:t>
            </a:r>
            <a:r>
              <a:rPr lang="ru-RU" dirty="0"/>
              <a:t> дерев та </a:t>
            </a:r>
            <a:r>
              <a:rPr lang="ru-RU" dirty="0" err="1"/>
              <a:t>сільсько-господарських</a:t>
            </a:r>
            <a:r>
              <a:rPr lang="ru-RU" dirty="0"/>
              <a:t> культур.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кислотних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вивчений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(</a:t>
            </a:r>
            <a:r>
              <a:rPr lang="ru-RU" dirty="0" err="1"/>
              <a:t>димовими</a:t>
            </a:r>
            <a:r>
              <a:rPr lang="ru-RU" dirty="0"/>
              <a:t> газами,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відхідними</a:t>
            </a:r>
            <a:r>
              <a:rPr lang="ru-RU" dirty="0"/>
              <a:t> газами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сульфуровмісноі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викидами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)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дощем</a:t>
            </a:r>
            <a:r>
              <a:rPr lang="ru-RU" dirty="0"/>
              <a:t> з </a:t>
            </a:r>
            <a:r>
              <a:rPr lang="ru-RU" dirty="0" err="1"/>
              <a:t>непокритою</a:t>
            </a:r>
            <a:r>
              <a:rPr lang="ru-RU" dirty="0"/>
              <a:t> головою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причиною </a:t>
            </a:r>
            <a:r>
              <a:rPr lang="ru-RU" dirty="0" err="1"/>
              <a:t>випадання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098" name="Picture 2" descr="http://www.ecoanaliz.ru/images/stories/acidrain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26" y="260648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subs.ru/group/uploads/ch/chelovek-priroda-vselennaya/image/1382879651-487913-4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03" y="2592202"/>
            <a:ext cx="272757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allon.ru/_ph/22/4398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91" y="4705867"/>
            <a:ext cx="2683534" cy="201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976" y="1700808"/>
            <a:ext cx="763284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Забруднюють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сульфуровмісними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речовинами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викиди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нафтопереробних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заводів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теплові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електростанції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Охорона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навколишнього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середовища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насамперед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зменшенні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викидів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отже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модернізації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запровадженні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технології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замкненого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циклу, коли гази,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відходами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названих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виробництв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сировину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виробництв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Користь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подвійна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— не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забруднюється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навколишнє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середовище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вироблена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гідроген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сульфідних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відходів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нафтопереробної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промисловості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сульфатна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кислота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найменшу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вартість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3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topdizayn.com.ua/uploads/posts/2014-03/1396254776_izhxmduvue80t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2420888"/>
            <a:ext cx="8136904" cy="46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243408"/>
            <a:ext cx="88204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1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Дякуємо за увагу</a:t>
            </a:r>
            <a:endParaRPr lang="ru-RU" sz="1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лн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седство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133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Волна</vt:lpstr>
      <vt:lpstr>Эркер</vt:lpstr>
      <vt:lpstr>Трек</vt:lpstr>
      <vt:lpstr>Соседство</vt:lpstr>
      <vt:lpstr>Солнцестояние</vt:lpstr>
      <vt:lpstr>Тема Office</vt:lpstr>
      <vt:lpstr>     Сульфур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Сульфатна кислота</dc:title>
  <dc:creator>Денис Яковенко</dc:creator>
  <cp:lastModifiedBy>Денис Яковенко</cp:lastModifiedBy>
  <cp:revision>17</cp:revision>
  <dcterms:created xsi:type="dcterms:W3CDTF">2014-11-16T14:19:43Z</dcterms:created>
  <dcterms:modified xsi:type="dcterms:W3CDTF">2014-11-18T14:52:54Z</dcterms:modified>
</cp:coreProperties>
</file>