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97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Місце хімії серед наук про природу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Підготувала учениця 19-Ф класу Семененко Анна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12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679" y="458505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Жодну</a:t>
            </a:r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природничу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науку -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фізику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хімію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біологію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геологію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тощо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наразі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не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можна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назвати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лідером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 Система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наукових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знань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про природу й система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методів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кожної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з наук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перебувають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у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процесі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безперервного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взаємозбагачення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 Особливо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яскраво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це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виявляється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в наш час.</a:t>
            </a:r>
          </a:p>
          <a:p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Дедалі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більше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стираються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межі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між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хімією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й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іншими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природничими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науками. На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межі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досліджень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фізичних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і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хімічних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явищ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виникли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фізична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хімія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та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хімічна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фізика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Біохімія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біологічна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хімія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вивчає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хімічний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склад і структуру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сполук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які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містяться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в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живих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організмах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 Вона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досліджує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шляхи й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способи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регуляції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перетворень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речовин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енергетику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процесів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які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відбуваються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в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клітині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й в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організмі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Геохімія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наука про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поширеність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і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міграцію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хімічних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елементів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на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Землі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229" y="1433504"/>
            <a:ext cx="4692471" cy="312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82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790" y="378900"/>
            <a:ext cx="65457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Роль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хімічних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знань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пізнанні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природи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важко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переоцінити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Сучасна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хімія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представлена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безліччю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різних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напрямів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знань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пре природу,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речовини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й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способи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перетворення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Однак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вона не є простою сумою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знань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речовини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накопиченою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завдяки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копіткій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праці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багатьох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поколінь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науковців-хіміків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Сучасна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хімія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високовпорядкована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система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знань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стрімко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й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цілеспрямовано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розвивається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взаємодії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системами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знань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інших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наук.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90" y="2964223"/>
            <a:ext cx="4905921" cy="366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325" y="490242"/>
            <a:ext cx="3952405" cy="4611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42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820" y="569548"/>
            <a:ext cx="83595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Вагомий</a:t>
            </a:r>
            <a:r>
              <a:rPr lang="ru-RU" dirty="0"/>
              <a:t> </a:t>
            </a:r>
            <a:r>
              <a:rPr lang="ru-RU" dirty="0" err="1"/>
              <a:t>внесок</a:t>
            </a:r>
            <a:r>
              <a:rPr lang="ru-RU" dirty="0"/>
              <a:t> </a:t>
            </a:r>
            <a:r>
              <a:rPr lang="ru-RU" dirty="0" err="1"/>
              <a:t>зробили</a:t>
            </a:r>
            <a:r>
              <a:rPr lang="ru-RU" dirty="0"/>
              <a:t> </a:t>
            </a:r>
            <a:r>
              <a:rPr lang="ru-RU" dirty="0" err="1"/>
              <a:t>хіміки</a:t>
            </a:r>
            <a:r>
              <a:rPr lang="ru-RU" dirty="0"/>
              <a:t> в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високих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 - </a:t>
            </a:r>
            <a:r>
              <a:rPr lang="ru-RU" dirty="0" err="1"/>
              <a:t>генної</a:t>
            </a:r>
            <a:r>
              <a:rPr lang="ru-RU" dirty="0"/>
              <a:t> </a:t>
            </a:r>
            <a:r>
              <a:rPr lang="ru-RU" dirty="0" err="1"/>
              <a:t>інженерії</a:t>
            </a:r>
            <a:r>
              <a:rPr lang="ru-RU" dirty="0"/>
              <a:t>, </a:t>
            </a:r>
            <a:r>
              <a:rPr lang="ru-RU" dirty="0" err="1"/>
              <a:t>нанохімії</a:t>
            </a:r>
            <a:r>
              <a:rPr lang="ru-RU" dirty="0"/>
              <a:t>, </a:t>
            </a:r>
            <a:r>
              <a:rPr lang="ru-RU" dirty="0" err="1"/>
              <a:t>фемтохіміі</a:t>
            </a:r>
            <a:r>
              <a:rPr lang="ru-RU" dirty="0"/>
              <a:t>, яка </a:t>
            </a:r>
            <a:r>
              <a:rPr lang="ru-RU" dirty="0" err="1"/>
              <a:t>вивчає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за час, </a:t>
            </a:r>
            <a:r>
              <a:rPr lang="ru-RU" dirty="0" err="1"/>
              <a:t>зрівняний</a:t>
            </a:r>
            <a:r>
              <a:rPr lang="ru-RU" dirty="0"/>
              <a:t> з </a:t>
            </a:r>
            <a:r>
              <a:rPr lang="ru-RU" dirty="0" err="1"/>
              <a:t>періодом</a:t>
            </a:r>
            <a:r>
              <a:rPr lang="ru-RU" dirty="0"/>
              <a:t> </a:t>
            </a:r>
            <a:r>
              <a:rPr lang="ru-RU" dirty="0" err="1"/>
              <a:t>коливання</a:t>
            </a:r>
            <a:r>
              <a:rPr lang="ru-RU" dirty="0"/>
              <a:t> </a:t>
            </a:r>
            <a:r>
              <a:rPr lang="ru-RU" dirty="0" err="1"/>
              <a:t>атомів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здобутки</a:t>
            </a:r>
            <a:r>
              <a:rPr lang="ru-RU" dirty="0"/>
              <a:t> є </a:t>
            </a:r>
            <a:r>
              <a:rPr lang="ru-RU" dirty="0" err="1"/>
              <a:t>водночас</a:t>
            </a:r>
            <a:r>
              <a:rPr lang="ru-RU" dirty="0"/>
              <a:t> і продуктом </a:t>
            </a:r>
            <a:r>
              <a:rPr lang="ru-RU" dirty="0" err="1"/>
              <a:t>пізнання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хімії</a:t>
            </a:r>
            <a:r>
              <a:rPr lang="ru-RU" dirty="0"/>
              <a:t>, й </a:t>
            </a:r>
            <a:r>
              <a:rPr lang="ru-RU" dirty="0" err="1"/>
              <a:t>засобом</a:t>
            </a:r>
            <a:r>
              <a:rPr lang="ru-RU" dirty="0"/>
              <a:t> </a:t>
            </a:r>
            <a:r>
              <a:rPr lang="ru-RU" dirty="0" err="1"/>
              <a:t>подальшого</a:t>
            </a:r>
            <a:r>
              <a:rPr lang="ru-RU" dirty="0"/>
              <a:t> </a:t>
            </a:r>
            <a:r>
              <a:rPr lang="ru-RU" dirty="0" err="1"/>
              <a:t>поступу</a:t>
            </a:r>
            <a:r>
              <a:rPr lang="ru-RU" dirty="0"/>
              <a:t> в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напрямі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23" y="2176981"/>
            <a:ext cx="6118798" cy="4381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799" y="2629197"/>
            <a:ext cx="4070761" cy="347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869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840" y="505999"/>
            <a:ext cx="114924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Хімія як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елемент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загальнолюдської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культури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одвіку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мала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виражену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гуманітарну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спрямованість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Окремі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теоретичні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положення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хімічних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знань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становили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певну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частину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натурфілософії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що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витлумачувала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явища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природи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їхній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цілісності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Тож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хімія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так само як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фізика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біологія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астрономія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географія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й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інші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природничі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науки, -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засіб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формування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світогляду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636" y="1956633"/>
            <a:ext cx="6661097" cy="444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689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760" y="49651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Пригадаймо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яке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значення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для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пізнання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природи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мало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відкриття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Д.І.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Менделєєвим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нового закону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природи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Замість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розрізнених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не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пов'язаних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між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собою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речовин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перед наукою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постала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єдина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струнка система,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що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об'єднала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в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єдине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ціле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всі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елементи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Всесвіту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На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основі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періодичного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закону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були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розвинуті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найважливіші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хімічні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поняття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встановлено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чіткий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взаємозв'язок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між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ними.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Відкриття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періодичного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закону мало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величезне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значення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для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розвитку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хімії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пізнання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таємниць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природи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660" y="303551"/>
            <a:ext cx="3382170" cy="574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89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928" y="214810"/>
            <a:ext cx="422222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творчого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потенціалу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інтуїції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необхідні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розв'язання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наукових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завдань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сприяє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прилучення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мистецтва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живопису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музики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літератури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тощо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Підтвердженням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цього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є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численні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приклади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життя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видатних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хіміків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фізиків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математиків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біологів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захоплювалися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літературою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мистецтвом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настільки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хобі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перетворювалось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другу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професію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М. В. Ломоносов,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відомий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насамперед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як один з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відкривачів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закону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збереження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маси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енергії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виявив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себе як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талановитий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поет і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художник-</a:t>
            </a: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мозаїст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О.П.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Бородін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автор опери «Князь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Ігор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тривалий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час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очолював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кафедру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хімії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Військово-медичній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академії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й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зробив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вагомий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внесок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розвиток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хімічного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синтезу.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552" y="1098497"/>
            <a:ext cx="3205585" cy="437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531" y="1184697"/>
            <a:ext cx="2868307" cy="4289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710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878" y="312404"/>
            <a:ext cx="462696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Наслідуючи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Менделєєва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сучасні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хіміки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власним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прикладом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доводять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фанатично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віддані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хімії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науковці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водночас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вирізняються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широтою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своїх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поглядів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відкритим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ставленням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навколишніх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подій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Пояснення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просте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усе наше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сучасне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матеріальне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оточення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продукція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промислового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хімічного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синтезу.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Однак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не синтезом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єдиним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Порятунок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людства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глобальних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криз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сьогодення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й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запобігання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майбутньому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високої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духовності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Мистецтво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підносить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будь-яку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людину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сприяє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зростанню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творчих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сил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науковців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(і не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лише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професійній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діяльності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Троянди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й виноград для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справжнього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природодослідника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не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лише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сировина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видобутку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запашної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олії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глюкози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насамперед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джерело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натхнення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тернистій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стежині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наукового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пошуку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754" y="976276"/>
            <a:ext cx="6780012" cy="445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128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TC103457485[[fn=Сетка]]</Template>
  <TotalTime>31</TotalTime>
  <Words>583</Words>
  <Application>Microsoft Office PowerPoint</Application>
  <PresentationFormat>Широкоэкранный</PresentationFormat>
  <Paragraphs>11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Сетка</vt:lpstr>
      <vt:lpstr>Місце хімії серед наук про природу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Місце хімії серед наук про природу</dc:title>
  <dc:creator>123</dc:creator>
  <cp:lastModifiedBy>123</cp:lastModifiedBy>
  <cp:revision>4</cp:revision>
  <dcterms:created xsi:type="dcterms:W3CDTF">2013-05-14T17:50:31Z</dcterms:created>
  <dcterms:modified xsi:type="dcterms:W3CDTF">2013-05-14T18:21:35Z</dcterms:modified>
</cp:coreProperties>
</file>