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AA-C0BC-4973-9707-A66D54FE90A8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AB1F78-D7E2-4B11-8482-AEA6C010963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AA-C0BC-4973-9707-A66D54FE90A8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1F78-D7E2-4B11-8482-AEA6C0109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AA-C0BC-4973-9707-A66D54FE90A8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1F78-D7E2-4B11-8482-AEA6C0109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79DBAA-C0BC-4973-9707-A66D54FE90A8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BAB1F78-D7E2-4B11-8482-AEA6C0109638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AA-C0BC-4973-9707-A66D54FE90A8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1F78-D7E2-4B11-8482-AEA6C01096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AA-C0BC-4973-9707-A66D54FE90A8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1F78-D7E2-4B11-8482-AEA6C01096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1F78-D7E2-4B11-8482-AEA6C01096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AA-C0BC-4973-9707-A66D54FE90A8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AA-C0BC-4973-9707-A66D54FE90A8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1F78-D7E2-4B11-8482-AEA6C010963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AA-C0BC-4973-9707-A66D54FE90A8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B1F78-D7E2-4B11-8482-AEA6C0109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79DBAA-C0BC-4973-9707-A66D54FE90A8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AB1F78-D7E2-4B11-8482-AEA6C010963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DBAA-C0BC-4973-9707-A66D54FE90A8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AB1F78-D7E2-4B11-8482-AEA6C010963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379DBAA-C0BC-4973-9707-A66D54FE90A8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BAB1F78-D7E2-4B11-8482-AEA6C010963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ткани зас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Круглая лента лицом вниз 5"/>
          <p:cNvSpPr/>
          <p:nvPr/>
        </p:nvSpPr>
        <p:spPr>
          <a:xfrm>
            <a:off x="285720" y="357166"/>
            <a:ext cx="8858280" cy="2143140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71736" y="1000108"/>
            <a:ext cx="4214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err="1" smtClean="0">
                <a:solidFill>
                  <a:srgbClr val="FFFF00"/>
                </a:solidFill>
              </a:rPr>
              <a:t>Тканини</a:t>
            </a:r>
            <a:endParaRPr lang="ru-RU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43351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dirty="0" smtClean="0">
                <a:solidFill>
                  <a:srgbClr val="FF0000"/>
                </a:solidFill>
              </a:rPr>
              <a:t>Нітрон </a:t>
            </a:r>
            <a:r>
              <a:rPr lang="uk-UA" sz="6000" dirty="0" smtClean="0">
                <a:solidFill>
                  <a:srgbClr val="FF0000"/>
                </a:solidFill>
              </a:rPr>
              <a:t>–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sz="5300" dirty="0" smtClean="0">
                <a:solidFill>
                  <a:srgbClr val="FF0000"/>
                </a:solidFill>
              </a:rPr>
              <a:t>має прямі волокна</a:t>
            </a:r>
            <a:endParaRPr lang="ru-RU" sz="53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нитр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071678"/>
            <a:ext cx="5248275" cy="38957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итрон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000372"/>
            <a:ext cx="4395472" cy="31247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642918"/>
            <a:ext cx="7643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4000" dirty="0" smtClean="0">
                <a:solidFill>
                  <a:srgbClr val="FFC000"/>
                </a:solidFill>
              </a:rPr>
              <a:t>При нагріванні не плавиться</a:t>
            </a:r>
          </a:p>
          <a:p>
            <a:pPr>
              <a:buFontTx/>
              <a:buChar char="-"/>
            </a:pPr>
            <a:r>
              <a:rPr lang="uk-UA" sz="4000" dirty="0" smtClean="0">
                <a:solidFill>
                  <a:srgbClr val="92D050"/>
                </a:solidFill>
              </a:rPr>
              <a:t>Горить інтенсивно, утворюючи ажурний попіл</a:t>
            </a:r>
            <a:endParaRPr lang="ru-RU" sz="4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0496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Бавовна – 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sz="2800" dirty="0" smtClean="0">
                <a:solidFill>
                  <a:srgbClr val="FF0000"/>
                </a:solidFill>
              </a:rPr>
              <a:t>має волокна рівномірні за товщиною з незначними </a:t>
            </a:r>
            <a:r>
              <a:rPr lang="uk-UA" sz="2800" dirty="0" err="1" smtClean="0">
                <a:solidFill>
                  <a:srgbClr val="FF0000"/>
                </a:solidFill>
              </a:rPr>
              <a:t>зигзагами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хлоп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071678"/>
            <a:ext cx="5715000" cy="38290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лопок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357298"/>
            <a:ext cx="4114288" cy="39862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9190" y="785794"/>
            <a:ext cx="350046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3200" dirty="0" smtClean="0">
                <a:solidFill>
                  <a:srgbClr val="FFC000"/>
                </a:solidFill>
              </a:rPr>
              <a:t>При нагріванні не плавиться</a:t>
            </a:r>
          </a:p>
          <a:p>
            <a:pPr>
              <a:buFontTx/>
              <a:buChar char="-"/>
            </a:pPr>
            <a:r>
              <a:rPr lang="uk-UA" sz="3200" dirty="0" smtClean="0">
                <a:solidFill>
                  <a:srgbClr val="C00000"/>
                </a:solidFill>
              </a:rPr>
              <a:t>Горить яскравим полум'ям з утворенням ажурного попелу, поширюючи запах паленого паперу</a:t>
            </a:r>
          </a:p>
          <a:p>
            <a:pPr>
              <a:buFontTx/>
              <a:buChar char="-"/>
            </a:pPr>
            <a:r>
              <a:rPr lang="uk-UA" sz="3200" dirty="0" smtClean="0">
                <a:solidFill>
                  <a:srgbClr val="92D050"/>
                </a:solidFill>
              </a:rPr>
              <a:t>Втрачає міцність при кип'ятінні</a:t>
            </a:r>
            <a:endParaRPr lang="ru-RU" sz="32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лопок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928802"/>
            <a:ext cx="5715000" cy="4286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500042"/>
            <a:ext cx="7072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/>
              <a:t>Виробництво бавовни</a:t>
            </a:r>
            <a:endParaRPr lang="ru-RU" sz="4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85872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rgbClr val="FF0000"/>
                </a:solidFill>
              </a:rPr>
              <a:t>Льон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льо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857364"/>
            <a:ext cx="3209941" cy="42854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1142984"/>
            <a:ext cx="450059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rgbClr val="C00000"/>
                </a:solidFill>
              </a:rPr>
              <a:t>-</a:t>
            </a:r>
            <a:r>
              <a:rPr lang="uk-UA" sz="2800" dirty="0" err="1" smtClean="0">
                <a:solidFill>
                  <a:srgbClr val="C00000"/>
                </a:solidFill>
              </a:rPr>
              <a:t>має</a:t>
            </a:r>
            <a:r>
              <a:rPr lang="uk-UA" sz="2800" dirty="0" smtClean="0">
                <a:solidFill>
                  <a:srgbClr val="C00000"/>
                </a:solidFill>
              </a:rPr>
              <a:t> прямі волокна, нерівномірні за довжиною  і тонкі. Кінці розірваних волокон загострені.</a:t>
            </a:r>
          </a:p>
          <a:p>
            <a:r>
              <a:rPr lang="uk-UA" sz="2800" dirty="0" err="1" smtClean="0">
                <a:solidFill>
                  <a:srgbClr val="FFC000"/>
                </a:solidFill>
              </a:rPr>
              <a:t>-при</a:t>
            </a:r>
            <a:r>
              <a:rPr lang="uk-UA" sz="2800" dirty="0" smtClean="0">
                <a:solidFill>
                  <a:srgbClr val="FFC000"/>
                </a:solidFill>
              </a:rPr>
              <a:t> нагріванні не плавиться</a:t>
            </a:r>
          </a:p>
          <a:p>
            <a:r>
              <a:rPr lang="uk-UA" sz="2800" dirty="0" err="1" smtClean="0">
                <a:solidFill>
                  <a:srgbClr val="92D050"/>
                </a:solidFill>
              </a:rPr>
              <a:t>-горить</a:t>
            </a:r>
            <a:r>
              <a:rPr lang="uk-UA" sz="2800" dirty="0" smtClean="0">
                <a:solidFill>
                  <a:srgbClr val="92D050"/>
                </a:solidFill>
              </a:rPr>
              <a:t> яскравим полум'ям з утворенням ажурного попелу, поширюючи запах паленого паперу.</a:t>
            </a:r>
          </a:p>
          <a:p>
            <a:r>
              <a:rPr lang="uk-UA" sz="2800" dirty="0" err="1" smtClean="0">
                <a:solidFill>
                  <a:srgbClr val="002060"/>
                </a:solidFill>
              </a:rPr>
              <a:t>-при</a:t>
            </a:r>
            <a:r>
              <a:rPr lang="uk-UA" sz="2800" dirty="0" smtClean="0">
                <a:solidFill>
                  <a:srgbClr val="002060"/>
                </a:solidFill>
              </a:rPr>
              <a:t> кип'ятінні втрачає міцність.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ьон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285992"/>
            <a:ext cx="5731184" cy="3571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785794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/>
              <a:t>Виробництво льону</a:t>
            </a:r>
            <a:endParaRPr lang="ru-RU" sz="4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Вовна -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вовна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500174"/>
            <a:ext cx="3606800" cy="2768600"/>
          </a:xfrm>
          <a:prstGeom prst="rect">
            <a:avLst/>
          </a:prstGeom>
        </p:spPr>
      </p:pic>
      <p:pic>
        <p:nvPicPr>
          <p:cNvPr id="4" name="Рисунок 3" descr="вовн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928934"/>
            <a:ext cx="3910310" cy="2928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4876" y="1714488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Має хвилясті волокна з незначним блиском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4714884"/>
            <a:ext cx="32861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При сильному нагріванні спікається</a:t>
            </a:r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вна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496" y="876300"/>
            <a:ext cx="3383504" cy="2266948"/>
          </a:xfrm>
          <a:prstGeom prst="rect">
            <a:avLst/>
          </a:prstGeom>
        </p:spPr>
      </p:pic>
      <p:pic>
        <p:nvPicPr>
          <p:cNvPr id="3" name="Рисунок 2" descr="вовна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857232"/>
            <a:ext cx="3810000" cy="2381250"/>
          </a:xfrm>
          <a:prstGeom prst="rect">
            <a:avLst/>
          </a:prstGeom>
        </p:spPr>
      </p:pic>
      <p:pic>
        <p:nvPicPr>
          <p:cNvPr id="4" name="Рисунок 3" descr="вовна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7" y="2357437"/>
            <a:ext cx="2143125" cy="2143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3857628"/>
            <a:ext cx="27860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Горить погано, поширюючи запах паленого волосся або рогу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786446" y="4000504"/>
            <a:ext cx="2786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Розчиняється при кип'ятінні</a:t>
            </a:r>
            <a:endParaRPr lang="ru-RU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Натуральний шовк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нат шел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071678"/>
            <a:ext cx="6326375" cy="35099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про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571480"/>
            <a:ext cx="4429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1. Капрон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2143116"/>
            <a:ext cx="6858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600" dirty="0" smtClean="0">
                <a:solidFill>
                  <a:srgbClr val="FFFF00"/>
                </a:solidFill>
              </a:rPr>
              <a:t>Волокна </a:t>
            </a:r>
            <a:r>
              <a:rPr lang="ru-RU" sz="3600" dirty="0" err="1" smtClean="0">
                <a:solidFill>
                  <a:srgbClr val="FFFF00"/>
                </a:solidFill>
              </a:rPr>
              <a:t>р</a:t>
            </a:r>
            <a:r>
              <a:rPr lang="uk-UA" sz="3600" dirty="0" err="1" smtClean="0">
                <a:solidFill>
                  <a:srgbClr val="FFFF00"/>
                </a:solidFill>
              </a:rPr>
              <a:t>івномірні</a:t>
            </a:r>
            <a:r>
              <a:rPr lang="uk-UA" sz="3600" dirty="0" smtClean="0">
                <a:solidFill>
                  <a:srgbClr val="FFFF00"/>
                </a:solidFill>
              </a:rPr>
              <a:t>, </a:t>
            </a:r>
            <a:r>
              <a:rPr lang="uk-UA" sz="3600" dirty="0" smtClean="0">
                <a:solidFill>
                  <a:srgbClr val="0070C0"/>
                </a:solidFill>
              </a:rPr>
              <a:t>гладенькі</a:t>
            </a:r>
          </a:p>
          <a:p>
            <a:pPr>
              <a:buFontTx/>
              <a:buChar char="-"/>
            </a:pPr>
            <a:r>
              <a:rPr lang="uk-UA" sz="3600" dirty="0" smtClean="0">
                <a:solidFill>
                  <a:srgbClr val="FFFF00"/>
                </a:solidFill>
              </a:rPr>
              <a:t>Плавиться</a:t>
            </a:r>
          </a:p>
          <a:p>
            <a:pPr>
              <a:buFontTx/>
              <a:buChar char="-"/>
            </a:pPr>
            <a:r>
              <a:rPr lang="uk-UA" sz="3600" dirty="0" smtClean="0">
                <a:solidFill>
                  <a:srgbClr val="FFFF00"/>
                </a:solidFill>
              </a:rPr>
              <a:t>Горить погано, </a:t>
            </a:r>
            <a:r>
              <a:rPr lang="uk-UA" sz="3600" dirty="0" smtClean="0">
                <a:solidFill>
                  <a:srgbClr val="0070C0"/>
                </a:solidFill>
              </a:rPr>
              <a:t>поширюючи</a:t>
            </a:r>
            <a:r>
              <a:rPr lang="uk-UA" sz="3600" dirty="0" smtClean="0">
                <a:solidFill>
                  <a:srgbClr val="FFFF00"/>
                </a:solidFill>
              </a:rPr>
              <a:t> неприємний </a:t>
            </a:r>
            <a:r>
              <a:rPr lang="uk-UA" sz="3600" dirty="0" smtClean="0">
                <a:solidFill>
                  <a:srgbClr val="0070C0"/>
                </a:solidFill>
              </a:rPr>
              <a:t>запах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т шелк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428868"/>
            <a:ext cx="4989600" cy="374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714356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Має волокна рівномірні за товщиною, гладенькі без </a:t>
            </a:r>
            <a:r>
              <a:rPr lang="uk-UA" sz="3200" dirty="0" err="1" smtClean="0"/>
              <a:t>скручень</a:t>
            </a:r>
            <a:endParaRPr lang="ru-RU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т шелк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642918"/>
            <a:ext cx="4214835" cy="42148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785794"/>
            <a:ext cx="307183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err="1" smtClean="0">
                <a:solidFill>
                  <a:srgbClr val="C00000"/>
                </a:solidFill>
              </a:rPr>
              <a:t>-при</a:t>
            </a:r>
            <a:r>
              <a:rPr lang="uk-UA" sz="3200" dirty="0" smtClean="0">
                <a:solidFill>
                  <a:srgbClr val="C00000"/>
                </a:solidFill>
              </a:rPr>
              <a:t> нагріванні </a:t>
            </a:r>
            <a:r>
              <a:rPr lang="uk-UA" sz="3200" dirty="0" err="1" smtClean="0">
                <a:solidFill>
                  <a:srgbClr val="C00000"/>
                </a:solidFill>
              </a:rPr>
              <a:t>зпікається</a:t>
            </a:r>
            <a:endParaRPr lang="uk-UA" sz="3200" dirty="0" smtClean="0">
              <a:solidFill>
                <a:srgbClr val="C00000"/>
              </a:solidFill>
            </a:endParaRPr>
          </a:p>
          <a:p>
            <a:r>
              <a:rPr lang="uk-UA" sz="3200" dirty="0" err="1" smtClean="0">
                <a:solidFill>
                  <a:srgbClr val="FFC000"/>
                </a:solidFill>
              </a:rPr>
              <a:t>-горить</a:t>
            </a:r>
            <a:r>
              <a:rPr lang="uk-UA" sz="3200" dirty="0" smtClean="0">
                <a:solidFill>
                  <a:srgbClr val="FFC000"/>
                </a:solidFill>
              </a:rPr>
              <a:t> погано, поширюючи запах паленого волосся або рогу</a:t>
            </a:r>
          </a:p>
          <a:p>
            <a:r>
              <a:rPr lang="uk-UA" sz="3200" dirty="0" err="1" smtClean="0">
                <a:solidFill>
                  <a:srgbClr val="92D050"/>
                </a:solidFill>
              </a:rPr>
              <a:t>-розчиняється</a:t>
            </a:r>
            <a:r>
              <a:rPr lang="uk-UA" sz="3200" dirty="0" smtClean="0">
                <a:solidFill>
                  <a:srgbClr val="92D050"/>
                </a:solidFill>
              </a:rPr>
              <a:t> при кип'ятінні</a:t>
            </a:r>
            <a:endParaRPr lang="ru-RU" sz="32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т шел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714356"/>
            <a:ext cx="4646697" cy="2624139"/>
          </a:xfrm>
          <a:prstGeom prst="rect">
            <a:avLst/>
          </a:prstGeom>
        </p:spPr>
      </p:pic>
      <p:pic>
        <p:nvPicPr>
          <p:cNvPr id="3" name="Рисунок 2" descr="нат шелк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3571876"/>
            <a:ext cx="4500594" cy="2709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прон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1285860"/>
            <a:ext cx="5072098" cy="50720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472" y="428604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Вироби з капрону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714488"/>
            <a:ext cx="30718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-</a:t>
            </a:r>
            <a:r>
              <a:rPr lang="uk-UA" sz="3200" dirty="0" err="1" smtClean="0"/>
              <a:t>кордна</a:t>
            </a:r>
            <a:r>
              <a:rPr lang="uk-UA" sz="3200" dirty="0" smtClean="0"/>
              <a:t>  тканина</a:t>
            </a:r>
          </a:p>
          <a:p>
            <a:r>
              <a:rPr lang="uk-UA" sz="3200" dirty="0" err="1" smtClean="0"/>
              <a:t>-рибальська</a:t>
            </a:r>
            <a:r>
              <a:rPr lang="uk-UA" sz="3200" dirty="0" smtClean="0"/>
              <a:t> сітка</a:t>
            </a:r>
          </a:p>
          <a:p>
            <a:r>
              <a:rPr lang="uk-UA" sz="3200" dirty="0" err="1" smtClean="0"/>
              <a:t>-одяг</a:t>
            </a:r>
            <a:endParaRPr lang="uk-UA" sz="3200" dirty="0" smtClean="0"/>
          </a:p>
          <a:p>
            <a:r>
              <a:rPr lang="uk-UA" sz="3200" dirty="0" err="1" smtClean="0"/>
              <a:t>-волосінь</a:t>
            </a:r>
            <a:endParaRPr lang="uk-UA" sz="3200" dirty="0" smtClean="0"/>
          </a:p>
          <a:p>
            <a:r>
              <a:rPr lang="uk-UA" sz="3200" dirty="0" err="1" smtClean="0"/>
              <a:t>-фільтрувальні</a:t>
            </a:r>
            <a:r>
              <a:rPr lang="uk-UA" sz="3200" dirty="0" smtClean="0"/>
              <a:t> матеріали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rgbClr val="FF0000"/>
                </a:solidFill>
              </a:rPr>
              <a:t>Анід (нейлон)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нейлон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357298"/>
            <a:ext cx="7143750" cy="49625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 descr="нейло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928670"/>
            <a:ext cx="2143125" cy="52864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662" y="928670"/>
            <a:ext cx="46434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err="1" smtClean="0">
                <a:solidFill>
                  <a:srgbClr val="92D050"/>
                </a:solidFill>
              </a:rPr>
              <a:t>-Волокна</a:t>
            </a:r>
            <a:r>
              <a:rPr lang="uk-UA" sz="3200" dirty="0" smtClean="0">
                <a:solidFill>
                  <a:srgbClr val="92D050"/>
                </a:solidFill>
              </a:rPr>
              <a:t> аніду гладенькі, зі скловидним блиском.</a:t>
            </a:r>
          </a:p>
          <a:p>
            <a:r>
              <a:rPr lang="uk-UA" sz="3200" dirty="0" err="1" smtClean="0">
                <a:solidFill>
                  <a:srgbClr val="FFC000"/>
                </a:solidFill>
              </a:rPr>
              <a:t>-плавиться</a:t>
            </a:r>
            <a:r>
              <a:rPr lang="uk-UA" sz="3200" dirty="0" smtClean="0">
                <a:solidFill>
                  <a:srgbClr val="FFC000"/>
                </a:solidFill>
              </a:rPr>
              <a:t> скручуючись</a:t>
            </a:r>
          </a:p>
          <a:p>
            <a:r>
              <a:rPr lang="uk-UA" sz="3200" dirty="0" err="1" smtClean="0"/>
              <a:t>-</a:t>
            </a:r>
            <a:r>
              <a:rPr lang="uk-UA" sz="3200" dirty="0" err="1" smtClean="0">
                <a:solidFill>
                  <a:srgbClr val="C00000"/>
                </a:solidFill>
              </a:rPr>
              <a:t>горить</a:t>
            </a:r>
            <a:r>
              <a:rPr lang="uk-UA" sz="3200" dirty="0" smtClean="0">
                <a:solidFill>
                  <a:srgbClr val="C00000"/>
                </a:solidFill>
              </a:rPr>
              <a:t> блакитним полум'ям, поширюючи квітково-плодовий запах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4784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dirty="0" smtClean="0">
                <a:solidFill>
                  <a:srgbClr val="FF0000"/>
                </a:solidFill>
              </a:rPr>
              <a:t>Лавсан –</a:t>
            </a:r>
            <a:br>
              <a:rPr lang="uk-UA" sz="6000" dirty="0" smtClean="0">
                <a:solidFill>
                  <a:srgbClr val="FF0000"/>
                </a:solidFill>
              </a:rPr>
            </a:br>
            <a:r>
              <a:rPr lang="uk-UA" sz="3100" dirty="0" smtClean="0">
                <a:solidFill>
                  <a:srgbClr val="FF0000"/>
                </a:solidFill>
              </a:rPr>
              <a:t>має волокна рівномірні за товщиною, скручені, матові </a:t>
            </a:r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лавс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357430"/>
            <a:ext cx="5072098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 descr="лавсан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857364"/>
            <a:ext cx="3905256" cy="29289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7752" y="1285860"/>
            <a:ext cx="34290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2800" dirty="0" smtClean="0">
                <a:solidFill>
                  <a:srgbClr val="92D050"/>
                </a:solidFill>
              </a:rPr>
              <a:t>Плавиться, утворюючи тверду смолу</a:t>
            </a:r>
          </a:p>
          <a:p>
            <a:pPr>
              <a:buFontTx/>
              <a:buChar char="-"/>
            </a:pPr>
            <a:r>
              <a:rPr lang="uk-UA" sz="2800" dirty="0" smtClean="0">
                <a:solidFill>
                  <a:srgbClr val="FFC000"/>
                </a:solidFill>
              </a:rPr>
              <a:t>Горить спалахами кіптявим полум'ям, поширюючи різкий запах</a:t>
            </a:r>
          </a:p>
          <a:p>
            <a:pPr>
              <a:buFontTx/>
              <a:buChar char="-"/>
            </a:pPr>
            <a:r>
              <a:rPr lang="uk-UA" sz="2800" dirty="0" err="1" smtClean="0">
                <a:solidFill>
                  <a:srgbClr val="C00000"/>
                </a:solidFill>
              </a:rPr>
              <a:t>Руйнуйється</a:t>
            </a:r>
            <a:r>
              <a:rPr lang="uk-UA" sz="2800" dirty="0" smtClean="0">
                <a:solidFill>
                  <a:srgbClr val="C00000"/>
                </a:solidFill>
              </a:rPr>
              <a:t> при кип'ятінні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Хлорин – 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sz="3600" dirty="0" smtClean="0">
                <a:solidFill>
                  <a:srgbClr val="FF0000"/>
                </a:solidFill>
              </a:rPr>
              <a:t>має рівномірні за товщиною матові волокна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хлорин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500174"/>
            <a:ext cx="4857784" cy="48429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лорин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0"/>
            <a:ext cx="915578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4810" y="357166"/>
            <a:ext cx="49291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4400" b="1" i="1" dirty="0" smtClean="0">
                <a:solidFill>
                  <a:srgbClr val="002060"/>
                </a:solidFill>
              </a:rPr>
              <a:t>При нагріванні розм'якшується</a:t>
            </a:r>
          </a:p>
          <a:p>
            <a:pPr>
              <a:buFontTx/>
              <a:buChar char="-"/>
            </a:pPr>
            <a:r>
              <a:rPr lang="uk-UA" sz="4400" b="1" i="1" dirty="0" smtClean="0">
                <a:solidFill>
                  <a:srgbClr val="002060"/>
                </a:solidFill>
              </a:rPr>
              <a:t>Горить у полум'ї, поширюючи запах хлору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80</TotalTime>
  <Words>219</Words>
  <Application>Microsoft Office PowerPoint</Application>
  <PresentationFormat>Экран (4:3)</PresentationFormat>
  <Paragraphs>46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Слайд 1</vt:lpstr>
      <vt:lpstr>Слайд 2</vt:lpstr>
      <vt:lpstr>Слайд 3</vt:lpstr>
      <vt:lpstr>Анід (нейлон)</vt:lpstr>
      <vt:lpstr>Слайд 5</vt:lpstr>
      <vt:lpstr>Лавсан – має волокна рівномірні за товщиною, скручені, матові </vt:lpstr>
      <vt:lpstr>Слайд 7</vt:lpstr>
      <vt:lpstr>Хлорин –  має рівномірні за товщиною матові волокна</vt:lpstr>
      <vt:lpstr>Слайд 9</vt:lpstr>
      <vt:lpstr>Нітрон –  має прямі волокна</vt:lpstr>
      <vt:lpstr>Слайд 11</vt:lpstr>
      <vt:lpstr>Бавовна –  має волокна рівномірні за товщиною з незначними зигзагами</vt:lpstr>
      <vt:lpstr>Слайд 13</vt:lpstr>
      <vt:lpstr>Слайд 14</vt:lpstr>
      <vt:lpstr>Льон</vt:lpstr>
      <vt:lpstr>Слайд 16</vt:lpstr>
      <vt:lpstr>Вовна - </vt:lpstr>
      <vt:lpstr>Слайд 18</vt:lpstr>
      <vt:lpstr>Натуральний шовк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Кёя Хибари</dc:creator>
  <cp:lastModifiedBy>Кёя Хибари</cp:lastModifiedBy>
  <cp:revision>9</cp:revision>
  <dcterms:created xsi:type="dcterms:W3CDTF">2014-03-20T18:05:29Z</dcterms:created>
  <dcterms:modified xsi:type="dcterms:W3CDTF">2014-03-20T19:26:07Z</dcterms:modified>
</cp:coreProperties>
</file>