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42" autoAdjust="0"/>
    <p:restoredTop sz="94660"/>
  </p:normalViewPr>
  <p:slideViewPr>
    <p:cSldViewPr>
      <p:cViewPr varScale="1">
        <p:scale>
          <a:sx n="69" d="100"/>
          <a:sy n="69" d="100"/>
        </p:scale>
        <p:origin x="-5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3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77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90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0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26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78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43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0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94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08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38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FD586-F8F8-41A7-ACE1-7839A74F7EA5}" type="datetimeFigureOut">
              <a:rPr lang="ru-RU" smtClean="0"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71D0F-AA87-42F0-8C8B-2441ABAC6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30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3.wdp"/><Relationship Id="rId7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72200" y="5373216"/>
            <a:ext cx="2771800" cy="1510858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sneyPark" panose="03030603050000020002" pitchFamily="65" charset="-52"/>
              </a:rPr>
              <a:t>Подготовила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sneyPark" panose="03030603050000020002" pitchFamily="65" charset="-52"/>
              </a:rPr>
              <a:t>ученицы</a:t>
            </a:r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sneyPark" panose="03030603050000020002" pitchFamily="65" charset="-52"/>
              </a:rPr>
              <a:t> </a:t>
            </a:r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sneyPark" panose="03030603050000020002" pitchFamily="65" charset="-52"/>
              </a:rPr>
              <a:t>11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sneyPark" panose="03030603050000020002" pitchFamily="65" charset="-52"/>
              </a:rPr>
              <a:t>класса </a:t>
            </a:r>
            <a:endParaRPr lang="ru-RU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sneyPark" panose="03030603050000020002" pitchFamily="65" charset="-52"/>
            </a:endParaRPr>
          </a:p>
          <a:p>
            <a:pPr algn="r"/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sneyPark" panose="03030603050000020002" pitchFamily="65" charset="-52"/>
              </a:rPr>
              <a:t>Хахалева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sneyPark" panose="03030603050000020002" pitchFamily="65" charset="-52"/>
              </a:rPr>
              <a:t>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sneyPark" panose="03030603050000020002" pitchFamily="65" charset="-52"/>
              </a:rPr>
              <a:t>Юлия</a:t>
            </a:r>
            <a:endParaRPr lang="ru-RU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sneyPark" panose="03030603050000020002" pitchFamily="65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0310" y="1700808"/>
            <a:ext cx="4573690" cy="1614041"/>
          </a:xfrm>
        </p:spPr>
        <p:txBody>
          <a:bodyPr>
            <a:noAutofit/>
          </a:bodyPr>
          <a:lstStyle/>
          <a:p>
            <a:pPr algn="ctr"/>
            <a: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Мыло ручной работы</a:t>
            </a:r>
            <a:endParaRPr lang="ru-RU" sz="5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0" y="-6942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157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6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9324" y="980728"/>
            <a:ext cx="6347048" cy="24048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hirl Cyrillic" panose="02000503000000020004" pitchFamily="2" charset="0"/>
              </a:rPr>
              <a:t>Мыло, изготовленное своими руками из натуральных ингредиентов – это великолепный и оригинальный подарок</a:t>
            </a:r>
            <a:r>
              <a:rPr lang="ru-RU" dirty="0" smtClean="0">
                <a:latin typeface="Whirl Cyrillic" panose="02000503000000020004" pitchFamily="2" charset="0"/>
              </a:rPr>
              <a:t>.</a:t>
            </a:r>
            <a:endParaRPr lang="ru-RU" dirty="0">
              <a:latin typeface="Whirl Cyrillic" panose="02000503000000020004" pitchFamily="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79"/>
            <a:ext cx="2579324" cy="213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7" y="2551392"/>
            <a:ext cx="2555776" cy="207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1" y="3589952"/>
            <a:ext cx="4417293" cy="248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7" y="4581128"/>
            <a:ext cx="2537699" cy="201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66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25"/>
                    </a14:imgEffect>
                    <a14:imgEffect>
                      <a14:saturation sat="90000"/>
                    </a14:imgEffect>
                    <a14:imgEffect>
                      <a14:brightnessContrast bright="-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1"/>
            <a:ext cx="5688632" cy="259228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sneyPark" panose="03030603050000020002" pitchFamily="65" charset="-52"/>
              </a:rPr>
              <a:t>М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sneyPark" panose="03030603050000020002" pitchFamily="65" charset="-52"/>
              </a:rPr>
              <a:t>ыло, сделанное своими руками, может принять какую угодно форму. 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sneyPark" panose="03030603050000020002" pitchFamily="65" charset="-52"/>
              </a:rPr>
              <a:t>М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sneyPark" panose="03030603050000020002" pitchFamily="65" charset="-52"/>
              </a:rPr>
              <a:t>ожно создавать поистине уникальное мыло, которое вызовет восхищение окружающих и станет настоящим украшением ванной комнаты.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sneyPark" panose="03030603050000020002" pitchFamily="65" charset="-52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96" y="0"/>
            <a:ext cx="2736304" cy="234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2" y="2347236"/>
            <a:ext cx="2808312" cy="237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2" y="4725144"/>
            <a:ext cx="2770526" cy="212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172" y="4365104"/>
            <a:ext cx="3035829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7" y="3284984"/>
            <a:ext cx="2789441" cy="235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29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3708" y="404664"/>
            <a:ext cx="5256584" cy="252028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i="1" dirty="0" smtClean="0">
                <a:latin typeface="m_Bolid" panose="04030905020802020303" pitchFamily="82" charset="-52"/>
              </a:rPr>
              <a:t>Мыло ручной работы может стать мощным средством ароматерапии, ведь в его состав входят натуральные эфирные масла.</a:t>
            </a:r>
            <a:endParaRPr lang="ru-RU" i="1" dirty="0">
              <a:latin typeface="m_Bolid" panose="04030905020802020303" pitchFamily="82" charset="-52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0" y="2996952"/>
            <a:ext cx="411172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176464" cy="278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1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87072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_612Koshey Bold" panose="04030905020802020303" pitchFamily="82" charset="-52"/>
              </a:rPr>
              <a:t>Мыло ручной работы – недостатки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_612Koshey Bold" panose="04030905020802020303" pitchFamily="82" charset="-52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04284"/>
            <a:ext cx="2130937" cy="192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28" y="2081135"/>
            <a:ext cx="3148136" cy="2413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137" y="2081135"/>
            <a:ext cx="3071351" cy="2413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29230"/>
            <a:ext cx="2880320" cy="1918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629230"/>
            <a:ext cx="2804518" cy="1918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37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6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6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1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220006"/>
            <a:ext cx="6084168" cy="2125038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ylo" panose="030B0500000000000000" pitchFamily="66" charset="0"/>
              </a:rPr>
              <a:t>С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ylo" panose="030B0500000000000000" pitchFamily="66" charset="0"/>
              </a:rPr>
              <a:t>ледует с осторожностью использовать людям, страдающим аллергией.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ylo" panose="030B0500000000000000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88" y="2169"/>
            <a:ext cx="2560712" cy="25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36" y="1772816"/>
            <a:ext cx="2736304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1846"/>
            <a:ext cx="3292624" cy="219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839" y="4661847"/>
            <a:ext cx="3239641" cy="219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97581"/>
            <a:ext cx="3140968" cy="209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2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1352" y="4930552"/>
            <a:ext cx="5832648" cy="192819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отсутствие консервантов в мыле ручной работы значительно сокращает сроки его хранения.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atha-Modern" panose="020B7200000000000000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7061"/>
            <a:ext cx="4464496" cy="3174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427984" cy="2989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51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205" y="188640"/>
            <a:ext cx="7355160" cy="3629000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ylo" panose="030B0500000000000000" pitchFamily="66" charset="0"/>
              </a:rPr>
              <a:t>Н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ylo" panose="030B0500000000000000" pitchFamily="66" charset="0"/>
              </a:rPr>
              <a:t>екоторые составляющие мыла ручной работы могут активно реагировать с различными материалами и окрашивать их.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ylo" panose="030B0500000000000000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2780927"/>
            <a:ext cx="6163241" cy="38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50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25488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loydianCyr" pitchFamily="2" charset="0"/>
              </a:rPr>
              <a:t>Н</a:t>
            </a:r>
            <a:r>
              <a:rPr lang="ru-RU" sz="4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loydianCyr" pitchFamily="2" charset="0"/>
              </a:rPr>
              <a:t>атуральное мыло является </a:t>
            </a:r>
            <a:r>
              <a:rPr lang="ru-RU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loydianCyr" pitchFamily="2" charset="0"/>
              </a:rPr>
              <a:t>о</a:t>
            </a:r>
            <a:r>
              <a:rPr lang="ru-RU" sz="4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loydianCyr" pitchFamily="2" charset="0"/>
              </a:rPr>
              <a:t>дной из «дорожек», ведущей к образу жизни, основанному на гармонии с окружающей природой. </a:t>
            </a:r>
            <a:endParaRPr lang="ru-RU" sz="4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loydianCy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73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492896"/>
            <a:ext cx="7056784" cy="180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просмотр!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676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63" y="-1"/>
            <a:ext cx="3269837" cy="236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75855" cy="245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0"/>
            <a:ext cx="3059758" cy="242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40" y="2367887"/>
            <a:ext cx="3097949" cy="205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4" y="2367891"/>
            <a:ext cx="3070245" cy="223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71"/>
            <a:ext cx="3059831" cy="244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102" y="4413271"/>
            <a:ext cx="3056488" cy="243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589" y="2367889"/>
            <a:ext cx="3002806" cy="205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589" y="4424424"/>
            <a:ext cx="3024411" cy="24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45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91550" cy="1066801"/>
          </a:xfrm>
        </p:spPr>
        <p:txBody>
          <a:bodyPr>
            <a:normAutofit/>
          </a:bodyPr>
          <a:lstStyle/>
          <a:p>
            <a:pPr algn="ctr"/>
            <a:r>
              <a:rPr lang="ru-RU" sz="6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oden Ship Decorated" panose="02000000000000000000" pitchFamily="2" charset="0"/>
              </a:rPr>
              <a:t>Мыловарение</a:t>
            </a:r>
            <a:endParaRPr lang="ru-RU" sz="5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ooden Ship Decorated" panose="020000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7169" y="1628800"/>
            <a:ext cx="8546152" cy="180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это древнейшее ремесло, которое с приходом промышленной продукции было несправедливо забыто. Его изготовление усовершенствовалось на протяжении многих столетий.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387" y="3540224"/>
            <a:ext cx="3977716" cy="312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6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91550" cy="1066801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 </a:t>
            </a:r>
            <a:r>
              <a:rPr lang="en-US" sz="4000" b="1" i="1" dirty="0" smtClean="0">
                <a:solidFill>
                  <a:schemeClr val="tx1"/>
                </a:solidFill>
                <a:latin typeface="Whirl Cyrillic" panose="02000503000000020004" pitchFamily="2" charset="0"/>
              </a:rPr>
              <a:t>Pears </a:t>
            </a:r>
            <a:r>
              <a:rPr lang="en-US" sz="4400" b="1" i="1" dirty="0">
                <a:solidFill>
                  <a:schemeClr val="tx1"/>
                </a:solidFill>
                <a:latin typeface="Whirl Cyrillic" panose="02000503000000020004" pitchFamily="2" charset="0"/>
              </a:rPr>
              <a:t>Transparent</a:t>
            </a:r>
            <a:r>
              <a:rPr lang="en-US" sz="4000" b="1" i="1" dirty="0">
                <a:solidFill>
                  <a:schemeClr val="tx1"/>
                </a:solidFill>
                <a:latin typeface="Whirl Cyrillic" panose="02000503000000020004" pitchFamily="2" charset="0"/>
              </a:rPr>
              <a:t> </a:t>
            </a:r>
            <a:r>
              <a:rPr lang="ru-RU" sz="4000" b="1" i="1" dirty="0" smtClean="0">
                <a:solidFill>
                  <a:schemeClr val="tx1"/>
                </a:solidFill>
                <a:latin typeface="Whirl Cyrillic" panose="02000503000000020004" pitchFamily="2" charset="0"/>
              </a:rPr>
              <a:t> </a:t>
            </a:r>
            <a:r>
              <a:rPr lang="en-US" sz="4000" b="1" i="1" dirty="0" smtClean="0">
                <a:solidFill>
                  <a:schemeClr val="tx1"/>
                </a:solidFill>
                <a:latin typeface="Whirl Cyrillic" panose="02000503000000020004" pitchFamily="2" charset="0"/>
              </a:rPr>
              <a:t>Soap</a:t>
            </a:r>
            <a:endParaRPr lang="ru-RU" sz="4000" b="1" i="1" dirty="0">
              <a:solidFill>
                <a:schemeClr val="tx1"/>
              </a:solidFill>
              <a:latin typeface="Whirl Cyrillic" panose="02000503000000020004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58804" y="2295453"/>
            <a:ext cx="3454891" cy="295232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первая компания, </a:t>
            </a:r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которая производила </a:t>
            </a:r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мыло. Ее </a:t>
            </a:r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основал Эндрю Пирс еще 1798 года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8676"/>
            <a:ext cx="192405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6872"/>
            <a:ext cx="1990725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28589"/>
            <a:ext cx="2066925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90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5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236" y="1741174"/>
            <a:ext cx="2504427" cy="2248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</a:t>
            </a:r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ylo" panose="030B0500000000000000" pitchFamily="66" charset="0"/>
              </a:rPr>
              <a:t>Основные ингредиенты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ylo" panose="030B0500000000000000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952434"/>
            <a:ext cx="3744416" cy="407476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растительные масла;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э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фирные масла;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н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атуральные красители;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д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обавки;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д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екоративные компоненты;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м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ыльная основа;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глицерин.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558" y="1268760"/>
            <a:ext cx="2505075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236" y="3989818"/>
            <a:ext cx="2504427" cy="1917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557" y="4885925"/>
            <a:ext cx="2465999" cy="1763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632" y="3087719"/>
            <a:ext cx="2426925" cy="1931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3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7" y="4662502"/>
            <a:ext cx="3080620" cy="218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89" y="2355629"/>
            <a:ext cx="3051423" cy="231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665" y="4669251"/>
            <a:ext cx="3269558" cy="219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" y="1"/>
            <a:ext cx="2988218" cy="2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65" y="4669251"/>
            <a:ext cx="3008487" cy="226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55628"/>
            <a:ext cx="3229241" cy="230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23" y="0"/>
            <a:ext cx="2988329" cy="466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"/>
            <a:ext cx="3229241" cy="234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22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91550" cy="1066801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ean" panose="02000503000000020004" pitchFamily="2" charset="0"/>
              </a:rPr>
              <a:t>Особенности мыла ручной работы</a:t>
            </a:r>
            <a:endParaRPr lang="ru-RU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ean" panose="02000503000000020004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420888"/>
            <a:ext cx="3456384" cy="345638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 </a:t>
            </a:r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мыльный пепел;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 мягкая фактура;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 пузырьки воздуха;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tha-Modern" panose="020B7200000000000000" pitchFamily="34" charset="0"/>
              </a:rPr>
              <a:t> мыло  крошится.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9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51532"/>
            <a:ext cx="3168352" cy="2126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08" y="4130232"/>
            <a:ext cx="2232248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62326"/>
            <a:ext cx="2309077" cy="3043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02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_Bolid" panose="04030905020802020303" pitchFamily="82" charset="-52"/>
              </a:rPr>
              <a:t>Мыло ручной работы – преимущества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32856"/>
            <a:ext cx="3124875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09805"/>
            <a:ext cx="3168352" cy="2417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977" y="1909805"/>
            <a:ext cx="3184599" cy="2430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4436268"/>
            <a:ext cx="2938180" cy="2202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436268"/>
            <a:ext cx="3006044" cy="2202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2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3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4509120"/>
            <a:ext cx="6552728" cy="170862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latin typeface="Stylo" panose="030B0500000000000000" pitchFamily="66" charset="0"/>
              </a:rPr>
              <a:t>В состав мыла ручной работы входят лишь те составляющие, которые нужны вашей коже.</a:t>
            </a:r>
            <a:endParaRPr lang="ru-RU" dirty="0">
              <a:latin typeface="Stylo" panose="030B0500000000000000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004" y="385893"/>
            <a:ext cx="3100602" cy="203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6587"/>
            <a:ext cx="2520659" cy="380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438" y="2425763"/>
            <a:ext cx="3100602" cy="176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птека">
    <a:dk1>
      <a:sysClr val="windowText" lastClr="000000"/>
    </a:dk1>
    <a:lt1>
      <a:sysClr val="window" lastClr="FFFFFF"/>
    </a:lt1>
    <a:dk2>
      <a:srgbClr val="564B3C"/>
    </a:dk2>
    <a:lt2>
      <a:srgbClr val="ECEDD1"/>
    </a:lt2>
    <a:accent1>
      <a:srgbClr val="93A299"/>
    </a:accent1>
    <a:accent2>
      <a:srgbClr val="CF543F"/>
    </a:accent2>
    <a:accent3>
      <a:srgbClr val="B5AE53"/>
    </a:accent3>
    <a:accent4>
      <a:srgbClr val="848058"/>
    </a:accent4>
    <a:accent5>
      <a:srgbClr val="E8B54D"/>
    </a:accent5>
    <a:accent6>
      <a:srgbClr val="786C71"/>
    </a:accent6>
    <a:hlink>
      <a:srgbClr val="CCCC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SOHO</Template>
  <TotalTime>248</TotalTime>
  <Words>239</Words>
  <Application>Microsoft Office PowerPoint</Application>
  <PresentationFormat>Экран (4:3)</PresentationFormat>
  <Paragraphs>31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Soho</vt:lpstr>
      <vt:lpstr>Тема Office</vt:lpstr>
      <vt:lpstr>Мыло ручной работы</vt:lpstr>
      <vt:lpstr>Презентация PowerPoint</vt:lpstr>
      <vt:lpstr>Мыловарение</vt:lpstr>
      <vt:lpstr> Pears Transparent  Soap</vt:lpstr>
      <vt:lpstr>            Основные ингредиенты</vt:lpstr>
      <vt:lpstr>Презентация PowerPoint</vt:lpstr>
      <vt:lpstr>Особенности мыла ручной работы</vt:lpstr>
      <vt:lpstr>Мыло ручной работы – преимущества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Мыло ручной работы – недостатки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Мыло ручной работы</dc:title>
  <dc:creator>Пользователь Windows</dc:creator>
  <cp:lastModifiedBy>Пользователь Windows</cp:lastModifiedBy>
  <cp:revision>28</cp:revision>
  <dcterms:created xsi:type="dcterms:W3CDTF">2014-04-14T16:34:31Z</dcterms:created>
  <dcterms:modified xsi:type="dcterms:W3CDTF">2014-06-04T16:00:18Z</dcterms:modified>
</cp:coreProperties>
</file>