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9704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Хімія в житті суспільства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Місце для вмісту 3" descr="1292015732_lyu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571750"/>
            <a:ext cx="5786478" cy="4125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632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uk-UA" sz="5400" b="1" i="1" dirty="0" smtClean="0">
                <a:solidFill>
                  <a:srgbClr val="FFFF00"/>
                </a:solidFill>
              </a:rPr>
              <a:t>План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>
                <a:solidFill>
                  <a:srgbClr val="FF0000"/>
                </a:solidFill>
              </a:rPr>
              <a:t>1.Розвиток хімії та зростання її ролі в сучасному житті.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2.Роль хімії в </a:t>
            </a:r>
            <a:r>
              <a:rPr lang="uk-UA" sz="3200" dirty="0" err="1" smtClean="0">
                <a:solidFill>
                  <a:srgbClr val="FF0000"/>
                </a:solidFill>
              </a:rPr>
              <a:t>розв</a:t>
            </a:r>
            <a:r>
              <a:rPr lang="en-US" sz="3200" dirty="0" smtClean="0">
                <a:solidFill>
                  <a:srgbClr val="FF0000"/>
                </a:solidFill>
              </a:rPr>
              <a:t>’</a:t>
            </a:r>
            <a:r>
              <a:rPr lang="uk-UA" sz="3200" dirty="0" err="1" smtClean="0">
                <a:solidFill>
                  <a:srgbClr val="FF0000"/>
                </a:solidFill>
              </a:rPr>
              <a:t>язанні</a:t>
            </a:r>
            <a:r>
              <a:rPr lang="uk-UA" sz="3200" dirty="0" smtClean="0">
                <a:solidFill>
                  <a:srgbClr val="FF0000"/>
                </a:solidFill>
              </a:rPr>
              <a:t> сировинно-ресурсних проблем.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3.Висновок.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d38c8eb2e7e7c10a48d45b8816618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18339"/>
            <a:ext cx="3357586" cy="28396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2786050" y="214290"/>
            <a:ext cx="314327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Хімія і суспільство</a:t>
            </a:r>
            <a:endParaRPr lang="ru-RU" sz="3200" dirty="0"/>
          </a:p>
        </p:txBody>
      </p:sp>
      <p:cxnSp>
        <p:nvCxnSpPr>
          <p:cNvPr id="7" name="Пряма зі стрілкою 6"/>
          <p:cNvCxnSpPr/>
          <p:nvPr/>
        </p:nvCxnSpPr>
        <p:spPr>
          <a:xfrm rot="16200000" flipH="1">
            <a:off x="5857884" y="1357298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/>
          <p:cNvSpPr/>
          <p:nvPr/>
        </p:nvSpPr>
        <p:spPr>
          <a:xfrm>
            <a:off x="6357950" y="2071678"/>
            <a:ext cx="257176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Хімія і повсякденне життя людини</a:t>
            </a:r>
            <a:endParaRPr lang="ru-RU" sz="2400" dirty="0"/>
          </a:p>
        </p:txBody>
      </p:sp>
      <p:cxnSp>
        <p:nvCxnSpPr>
          <p:cNvPr id="11" name="Пряма зі стрілкою 10"/>
          <p:cNvCxnSpPr/>
          <p:nvPr/>
        </p:nvCxnSpPr>
        <p:spPr>
          <a:xfrm rot="10800000" flipV="1">
            <a:off x="2214546" y="142873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/>
          <p:cNvSpPr/>
          <p:nvPr/>
        </p:nvSpPr>
        <p:spPr>
          <a:xfrm>
            <a:off x="285720" y="2143116"/>
            <a:ext cx="2714644" cy="134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Хімія і промисловість</a:t>
            </a:r>
            <a:endParaRPr lang="ru-RU" sz="2400" dirty="0"/>
          </a:p>
        </p:txBody>
      </p:sp>
      <p:cxnSp>
        <p:nvCxnSpPr>
          <p:cNvPr id="18" name="Пряма зі стрілкою 17"/>
          <p:cNvCxnSpPr/>
          <p:nvPr/>
        </p:nvCxnSpPr>
        <p:spPr>
          <a:xfrm rot="5400000">
            <a:off x="2214546" y="2571744"/>
            <a:ext cx="307183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кутник 21"/>
          <p:cNvSpPr/>
          <p:nvPr/>
        </p:nvSpPr>
        <p:spPr>
          <a:xfrm>
            <a:off x="714348" y="4643446"/>
            <a:ext cx="3500462" cy="134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Хімія і с/г</a:t>
            </a:r>
            <a:endParaRPr lang="ru-RU" sz="2400" dirty="0"/>
          </a:p>
        </p:txBody>
      </p:sp>
      <p:cxnSp>
        <p:nvCxnSpPr>
          <p:cNvPr id="24" name="Пряма зі стрілкою 23"/>
          <p:cNvCxnSpPr/>
          <p:nvPr/>
        </p:nvCxnSpPr>
        <p:spPr>
          <a:xfrm rot="16200000" flipH="1">
            <a:off x="3929058" y="2428868"/>
            <a:ext cx="300039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 26"/>
          <p:cNvSpPr/>
          <p:nvPr/>
        </p:nvSpPr>
        <p:spPr>
          <a:xfrm>
            <a:off x="5143504" y="4643446"/>
            <a:ext cx="335758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Хімія і проблеми охорони навколишнього середовища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Хімія у нашій країні служить одним з могутніх засобів побудови суспільства. Потужній хімічній промисловості,що  безупинно росте і розвивається потрібне поповнення кадрів висококваліфікованих хіміків. Хімію широко застосовують в усіх галузях промисловості.</a:t>
            </a:r>
            <a:endParaRPr lang="ru-RU" sz="2800" dirty="0"/>
          </a:p>
        </p:txBody>
      </p:sp>
      <p:pic>
        <p:nvPicPr>
          <p:cNvPr id="2050" name="Picture 2" descr="F:\xlibopekar_kom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3643306" cy="2277066"/>
          </a:xfrm>
          <a:prstGeom prst="rect">
            <a:avLst/>
          </a:prstGeom>
          <a:noFill/>
        </p:spPr>
      </p:pic>
      <p:pic>
        <p:nvPicPr>
          <p:cNvPr id="2051" name="Picture 3" descr="F:\984932_w200_h200_382231-150x1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4071934" cy="2419455"/>
          </a:xfrm>
          <a:prstGeom prst="rect">
            <a:avLst/>
          </a:prstGeom>
          <a:noFill/>
        </p:spPr>
      </p:pic>
      <p:pic>
        <p:nvPicPr>
          <p:cNvPr id="2052" name="Picture 4" descr="F:\news_557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429132"/>
            <a:ext cx="3214705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919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Розвиток хімічної  технології й хімічного виробництва </a:t>
            </a:r>
            <a:r>
              <a:rPr lang="uk-UA" sz="2000" dirty="0" err="1" smtClean="0"/>
              <a:t>грунтувався</a:t>
            </a:r>
            <a:r>
              <a:rPr lang="uk-UA" sz="2000" dirty="0" smtClean="0"/>
              <a:t> на соціальному замовленні . Саме тому у прадавні часи виникла металургія золота,свинцю,міді та її сплавів,а згодом-заліза. Кераміка й скло,мінеральні пігменти й органічні барвники ,технології випарювання,екстракції й фарбування,виробництво солі й поташу,папірусного паперу,мила,їдкого калі, </a:t>
            </a:r>
            <a:r>
              <a:rPr lang="uk-UA" sz="2000" dirty="0" err="1" smtClean="0"/>
              <a:t>нашатиру</a:t>
            </a:r>
            <a:r>
              <a:rPr lang="uk-UA" sz="2000" dirty="0" smtClean="0"/>
              <a:t> мали задовольняти  потреби тогочасного людства у матеріалах і технологіях.</a:t>
            </a:r>
            <a:br>
              <a:rPr lang="uk-UA" sz="2000" dirty="0" smtClean="0"/>
            </a:br>
            <a:r>
              <a:rPr lang="uk-UA" sz="2000" dirty="0" smtClean="0"/>
              <a:t>У ранньому Середньовіччі виробляли цукор, спирт,листове скло. Розквіт живопису по склу був би неможливим без здобутків хімії. Хімічна техніка пізнього європейського Середньовіччя включала в себе виплавку заліза через переробний чавун, виготовлення пороху, одержання сильних кислот, селітри, </a:t>
            </a:r>
            <a:r>
              <a:rPr lang="uk-UA" sz="2000" dirty="0" err="1" smtClean="0"/>
              <a:t>купоросів</a:t>
            </a:r>
            <a:r>
              <a:rPr lang="uk-UA" sz="2000" dirty="0" smtClean="0"/>
              <a:t> і галунів, кольорової емалі й скла. Промислове миловаріння, добування ефірних олій, удосконалення металургії міді-характерні для епохи європейського Відродження. </a:t>
            </a:r>
            <a:endParaRPr lang="ru-RU" sz="2000" dirty="0"/>
          </a:p>
        </p:txBody>
      </p:sp>
      <p:pic>
        <p:nvPicPr>
          <p:cNvPr id="3074" name="Picture 2" descr="F:\bo20chem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131517"/>
            <a:ext cx="2643174" cy="2726483"/>
          </a:xfrm>
          <a:prstGeom prst="rect">
            <a:avLst/>
          </a:prstGeom>
          <a:noFill/>
        </p:spPr>
      </p:pic>
      <p:pic>
        <p:nvPicPr>
          <p:cNvPr id="3075" name="Picture 3" descr="F:\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929198"/>
            <a:ext cx="1928802" cy="1928802"/>
          </a:xfrm>
          <a:prstGeom prst="rect">
            <a:avLst/>
          </a:prstGeom>
          <a:noFill/>
        </p:spPr>
      </p:pic>
      <p:pic>
        <p:nvPicPr>
          <p:cNvPr id="3076" name="Picture 4" descr="F:\197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128468"/>
            <a:ext cx="1533518" cy="17295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3446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</p:spPr>
        <p:txBody>
          <a:bodyPr>
            <a:normAutofit/>
          </a:bodyPr>
          <a:lstStyle/>
          <a:p>
            <a:r>
              <a:rPr lang="uk-UA" sz="2000" dirty="0" smtClean="0"/>
              <a:t>Дослідження складу, властивостей і можливостей застосування </a:t>
            </a:r>
            <a:r>
              <a:rPr lang="uk-UA" sz="2000" dirty="0" err="1" smtClean="0"/>
              <a:t>кам</a:t>
            </a:r>
            <a:r>
              <a:rPr lang="en-US" sz="2000" dirty="0" smtClean="0"/>
              <a:t>’</a:t>
            </a:r>
            <a:r>
              <a:rPr lang="uk-UA" sz="2000" dirty="0" err="1" smtClean="0"/>
              <a:t>яновугільної</a:t>
            </a:r>
            <a:r>
              <a:rPr lang="uk-UA" sz="2000" dirty="0" smtClean="0"/>
              <a:t> смоли стали </a:t>
            </a:r>
            <a:r>
              <a:rPr lang="uk-UA" sz="2000" dirty="0" err="1" smtClean="0"/>
              <a:t>підгрунтям</a:t>
            </a:r>
            <a:r>
              <a:rPr lang="uk-UA" sz="2000" dirty="0" smtClean="0"/>
              <a:t> для розвитку промисловості органічних барвників. Потреба у вибухових речовинах зумовила створення динамітів і бездимних </a:t>
            </a:r>
            <a:r>
              <a:rPr lang="uk-UA" sz="2000" dirty="0" err="1" smtClean="0"/>
              <a:t>порохів</a:t>
            </a:r>
            <a:r>
              <a:rPr lang="uk-UA" sz="2000" dirty="0" smtClean="0"/>
              <a:t> . Розвиток будівництва потребував розширення виробництва </a:t>
            </a:r>
            <a:r>
              <a:rPr lang="uk-UA" sz="2000" dirty="0" err="1" smtClean="0"/>
              <a:t>цементів</a:t>
            </a:r>
            <a:r>
              <a:rPr lang="uk-UA" sz="2000" dirty="0" smtClean="0"/>
              <a:t> . З появою двигунів внутрішнього згоряння виникла потреба у </a:t>
            </a:r>
            <a:r>
              <a:rPr lang="uk-UA" sz="2000" dirty="0" err="1" smtClean="0"/>
              <a:t>розв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язанні</a:t>
            </a:r>
            <a:r>
              <a:rPr lang="uk-UA" sz="2000" dirty="0" smtClean="0"/>
              <a:t> проблеми моторного палива й мастил.</a:t>
            </a:r>
            <a:br>
              <a:rPr lang="uk-UA" sz="2000" dirty="0" smtClean="0"/>
            </a:br>
            <a:r>
              <a:rPr lang="uk-UA" sz="2000" dirty="0" smtClean="0"/>
              <a:t>Збільшення густоти населення, поширення епідемічних захворювань стали стимулом для розвитку фармацевтичної промисловості. Для минулого століття характерний прямий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ru-RU" sz="2000" dirty="0" err="1" smtClean="0"/>
              <a:t>язок</a:t>
            </a:r>
            <a:r>
              <a:rPr lang="ru-RU" sz="2000" dirty="0" smtClean="0"/>
              <a:t>  </a:t>
            </a:r>
            <a:r>
              <a:rPr lang="ru-RU" sz="2000" dirty="0" err="1" smtClean="0"/>
              <a:t>хімічної</a:t>
            </a:r>
            <a:r>
              <a:rPr lang="ru-RU" sz="2000" dirty="0" smtClean="0"/>
              <a:t> науки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випиредженння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хімічною</a:t>
            </a:r>
            <a:r>
              <a:rPr lang="ru-RU" sz="2000" dirty="0" smtClean="0"/>
              <a:t>  наукою </a:t>
            </a:r>
            <a:r>
              <a:rPr lang="ru-RU" sz="2000" dirty="0" err="1" smtClean="0"/>
              <a:t>запитів</a:t>
            </a:r>
            <a:r>
              <a:rPr lang="ru-RU" sz="2000" dirty="0" smtClean="0"/>
              <a:t> практики.</a:t>
            </a:r>
            <a:br>
              <a:rPr lang="ru-RU" sz="2000" dirty="0" smtClean="0"/>
            </a:br>
            <a:r>
              <a:rPr lang="ru-RU" sz="2000" dirty="0" err="1" smtClean="0"/>
              <a:t>Хімія</a:t>
            </a:r>
            <a:r>
              <a:rPr lang="ru-RU" sz="2000" dirty="0" smtClean="0"/>
              <a:t>  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 </a:t>
            </a:r>
            <a:r>
              <a:rPr lang="ru-RU" sz="2000" dirty="0" err="1" smtClean="0"/>
              <a:t>провідну</a:t>
            </a:r>
            <a:r>
              <a:rPr lang="ru-RU" sz="2000" dirty="0" smtClean="0"/>
              <a:t> роль у </a:t>
            </a:r>
            <a:r>
              <a:rPr lang="ru-RU" sz="2000" dirty="0" err="1" smtClean="0"/>
              <a:t>розв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язанні</a:t>
            </a:r>
            <a:r>
              <a:rPr lang="uk-UA" sz="2000" dirty="0" smtClean="0"/>
              <a:t> найважливіших проблем сучасності, як - от: збереження систем, підтримки життя на планеті, забезпечення людства чистою водою, продовольством і енергією і </a:t>
            </a:r>
            <a:r>
              <a:rPr lang="uk-UA" sz="2000" dirty="0" err="1" smtClean="0"/>
              <a:t>зм</a:t>
            </a:r>
            <a:r>
              <a:rPr lang="en-US" sz="2000" dirty="0" smtClean="0"/>
              <a:t>’</a:t>
            </a:r>
            <a:r>
              <a:rPr lang="uk-UA" sz="2000" dirty="0" err="1" smtClean="0"/>
              <a:t>якшення</a:t>
            </a:r>
            <a:r>
              <a:rPr lang="uk-UA" sz="2000" dirty="0" smtClean="0"/>
              <a:t> наслідків кліматичних змін.</a:t>
            </a:r>
            <a:endParaRPr lang="ru-RU" sz="2000" dirty="0"/>
          </a:p>
        </p:txBody>
      </p:sp>
      <p:pic>
        <p:nvPicPr>
          <p:cNvPr id="4098" name="Picture 2" descr="F:\woman_scientist_with_beakers_CoolClips_peop014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9538"/>
            <a:ext cx="2786050" cy="2518462"/>
          </a:xfrm>
          <a:prstGeom prst="rect">
            <a:avLst/>
          </a:prstGeom>
          <a:noFill/>
        </p:spPr>
      </p:pic>
      <p:pic>
        <p:nvPicPr>
          <p:cNvPr id="4099" name="Picture 3" descr="F:\Fotolia_Scott-Rothstein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14818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Висновок:</a:t>
            </a:r>
            <a:r>
              <a:rPr lang="uk-UA" sz="2400" dirty="0" smtClean="0"/>
              <a:t>хімічна промисловість разом з користю приносить і багато шкоди,особливо це стосується  забруднення навколишнього середовища . Найбільше потерпають  атмосферний басейн,водна система,</a:t>
            </a:r>
            <a:r>
              <a:rPr lang="uk-UA" sz="2400" dirty="0" err="1" smtClean="0"/>
              <a:t>грунти</a:t>
            </a:r>
            <a:r>
              <a:rPr lang="uk-UA" sz="2400" dirty="0" smtClean="0"/>
              <a:t>. Однак  при розумному  підході негативний вплив на довкілля можна максимально зменшити. При цьому ще хімічна промисловість може боротися із забрудненням довкілля,впроваджуючи різноманітні утилізаційні технології тощо.</a:t>
            </a:r>
            <a:endParaRPr lang="ru-RU" sz="4800" dirty="0"/>
          </a:p>
        </p:txBody>
      </p:sp>
      <p:pic>
        <p:nvPicPr>
          <p:cNvPr id="6146" name="Picture 2" descr="F:\PS3B07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86190"/>
            <a:ext cx="6072230" cy="307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213</Words>
  <PresentationFormat>Екран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Хімія в житті суспільства</vt:lpstr>
      <vt:lpstr>План 1.Розвиток хімії та зростання її ролі в сучасному житті. 2.Роль хімії в розв’язанні сировинно-ресурсних проблем. 3.Висновок.</vt:lpstr>
      <vt:lpstr>Слайд 3</vt:lpstr>
      <vt:lpstr>Хімія у нашій країні служить одним з могутніх засобів побудови суспільства. Потужній хімічній промисловості,що  безупинно росте і розвивається потрібне поповнення кадрів висококваліфікованих хіміків. Хімію широко застосовують в усіх галузях промисловості.</vt:lpstr>
      <vt:lpstr>Розвиток хімічної  технології й хімічного виробництва грунтувався на соціальному замовленні . Саме тому у прадавні часи виникла металургія золота,свинцю,міді та її сплавів,а згодом-заліза. Кераміка й скло,мінеральні пігменти й органічні барвники ,технології випарювання,екстракції й фарбування,виробництво солі й поташу,папірусного паперу,мила,їдкого калі, нашатиру мали задовольняти  потреби тогочасного людства у матеріалах і технологіях. У ранньому Середньовіччі виробляли цукор, спирт,листове скло. Розквіт живопису по склу був би неможливим без здобутків хімії. Хімічна техніка пізнього європейського Середньовіччя включала в себе виплавку заліза через переробний чавун, виготовлення пороху, одержання сильних кислот, селітри, купоросів і галунів, кольорової емалі й скла. Промислове миловаріння, добування ефірних олій, удосконалення металургії міді-характерні для епохи європейського Відродження. </vt:lpstr>
      <vt:lpstr>Дослідження складу, властивостей і можливостей застосування кам’яновугільної смоли стали підгрунтям для розвитку промисловості органічних барвників. Потреба у вибухових речовинах зумовила створення динамітів і бездимних порохів . Розвиток будівництва потребував розширення виробництва цементів . З появою двигунів внутрішнього згоряння виникла потреба у розв’язанні проблеми моторного палива й мастил. Збільшення густоти населення, поширення епідемічних захворювань стали стимулом для розвитку фармацевтичної промисловості. Для минулого століття характерний прямий зв’язок  хімічної науки й промисловості та випиредженння хімічною  наукою запитів практики. Хімія  відіграє  провідну роль у розв’язанні найважливіших проблем сучасності, як - от: збереження систем, підтримки життя на планеті, забезпечення людства чистою водою, продовольством і енергією і зм’якшення наслідків кліматичних змін.</vt:lpstr>
      <vt:lpstr>Висновок:хімічна промисловість разом з користю приносить і багато шкоди,особливо це стосується  забруднення навколишнього середовища . Найбільше потерпають  атмосферний басейн,водна система,грунти. Однак  при розумному  підході негативний вплив на довкілля можна максимально зменшити. При цьому ще хімічна промисловість може боротися із забрудненням довкілля,впроваджуючи різноманітні утилізаційні технології тощо.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Хімія в житті суспільства</dc:title>
  <dc:creator>Ясюня</dc:creator>
  <cp:lastModifiedBy>admin</cp:lastModifiedBy>
  <cp:revision>16</cp:revision>
  <dcterms:created xsi:type="dcterms:W3CDTF">2013-05-10T15:18:10Z</dcterms:created>
  <dcterms:modified xsi:type="dcterms:W3CDTF">2013-05-10T17:51:53Z</dcterms:modified>
</cp:coreProperties>
</file>