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086E85-A9B8-4DF0-8B11-69DDAF6DFD70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256F89-21EC-49A7-89AE-DA13217425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мыла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Генрих </a:t>
            </a:r>
            <a:r>
              <a:rPr lang="ru-RU" dirty="0" err="1" smtClean="0"/>
              <a:t>Брокар</a:t>
            </a:r>
            <a:endParaRPr lang="ru-RU" dirty="0"/>
          </a:p>
        </p:txBody>
      </p:sp>
      <p:pic>
        <p:nvPicPr>
          <p:cNvPr id="4" name="Содержимое 3" descr="загруженное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14612" y="1785926"/>
            <a:ext cx="3357586" cy="459919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Фабрика «</a:t>
            </a:r>
            <a:r>
              <a:rPr lang="ru-RU" dirty="0" err="1" smtClean="0"/>
              <a:t>Брокар</a:t>
            </a:r>
            <a:r>
              <a:rPr lang="ru-RU" dirty="0" smtClean="0"/>
              <a:t> и Ко»</a:t>
            </a:r>
            <a:endParaRPr lang="ru-RU" dirty="0"/>
          </a:p>
        </p:txBody>
      </p:sp>
      <p:pic>
        <p:nvPicPr>
          <p:cNvPr id="4" name="Содержимое 3" descr="699365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6678209" cy="39624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99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508496" cy="3381372"/>
          </a:xfr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00438"/>
            <a:ext cx="4317595" cy="30956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Рекламы мыла</a:t>
            </a:r>
            <a:endParaRPr lang="ru-RU" dirty="0"/>
          </a:p>
        </p:txBody>
      </p:sp>
      <p:pic>
        <p:nvPicPr>
          <p:cNvPr id="4" name="Содержимое 3" descr="89026518_large_soap_4_57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3929090" cy="4809866"/>
          </a:xfrm>
        </p:spPr>
      </p:pic>
      <p:pic>
        <p:nvPicPr>
          <p:cNvPr id="5" name="Рисунок 4" descr="89026232_large_soap_5_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14488"/>
            <a:ext cx="3257925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1857364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Самое древнее мыло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Мыловарение в Древнем Египте</a:t>
            </a:r>
            <a:endParaRPr lang="ru-RU" dirty="0"/>
          </a:p>
        </p:txBody>
      </p:sp>
      <p:pic>
        <p:nvPicPr>
          <p:cNvPr id="4" name="Содержимое 3" descr="4764_origin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0" y="2571744"/>
            <a:ext cx="4375139" cy="3281354"/>
          </a:xfrm>
        </p:spPr>
      </p:pic>
      <p:pic>
        <p:nvPicPr>
          <p:cNvPr id="5" name="Рисунок 4" descr="histiry-of-so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3116"/>
            <a:ext cx="3929090" cy="39739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Мыловарение в Античности</a:t>
            </a:r>
            <a:endParaRPr lang="ru-RU" dirty="0"/>
          </a:p>
        </p:txBody>
      </p:sp>
      <p:pic>
        <p:nvPicPr>
          <p:cNvPr id="4" name="Содержимое 3" descr="5924_origin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714488"/>
            <a:ext cx="4419600" cy="2590800"/>
          </a:xfrm>
        </p:spPr>
      </p:pic>
      <p:pic>
        <p:nvPicPr>
          <p:cNvPr id="5" name="Рисунок 4" descr="1-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286256"/>
            <a:ext cx="4191000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Мыловарение в Древнем Риме</a:t>
            </a:r>
            <a:endParaRPr lang="ru-RU" dirty="0"/>
          </a:p>
        </p:txBody>
      </p:sp>
      <p:pic>
        <p:nvPicPr>
          <p:cNvPr id="4" name="Содержимое 3" descr="история мыловарение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214842" cy="3161131"/>
          </a:xfrm>
        </p:spPr>
      </p:pic>
      <p:pic>
        <p:nvPicPr>
          <p:cNvPr id="5" name="Рисунок 4" descr="0018-030-Kak-vozniklo-my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357562"/>
            <a:ext cx="4675198" cy="31230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990600"/>
          </a:xfrm>
        </p:spPr>
        <p:txBody>
          <a:bodyPr/>
          <a:lstStyle/>
          <a:p>
            <a:r>
              <a:rPr lang="ru-RU" dirty="0" smtClean="0"/>
              <a:t>Средние века</a:t>
            </a:r>
            <a:endParaRPr lang="ru-RU" dirty="0"/>
          </a:p>
        </p:txBody>
      </p:sp>
      <p:pic>
        <p:nvPicPr>
          <p:cNvPr id="5" name="Рисунок 4" descr="3629ej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214554"/>
            <a:ext cx="4786346" cy="3589760"/>
          </a:xfrm>
          <a:prstGeom prst="rect">
            <a:avLst/>
          </a:prstGeom>
        </p:spPr>
      </p:pic>
      <p:pic>
        <p:nvPicPr>
          <p:cNvPr id="6" name="Рисунок 5" descr="myilo-v-sredneko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8"/>
            <a:ext cx="3058575" cy="4857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1785926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Эволюция в мыловарении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первый</a:t>
            </a:r>
            <a:endParaRPr lang="ru-RU" dirty="0"/>
          </a:p>
        </p:txBody>
      </p:sp>
      <p:pic>
        <p:nvPicPr>
          <p:cNvPr id="4" name="Содержимое 3" descr="Николай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43174" y="1643050"/>
            <a:ext cx="3500462" cy="49434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Фабрика </a:t>
            </a:r>
            <a:r>
              <a:rPr lang="ru-RU" dirty="0" smtClean="0"/>
              <a:t>"</a:t>
            </a:r>
            <a:r>
              <a:rPr lang="ru-RU" dirty="0" err="1" smtClean="0"/>
              <a:t>Ралле</a:t>
            </a:r>
            <a:r>
              <a:rPr lang="ru-RU" dirty="0" smtClean="0"/>
              <a:t> и Ко" </a:t>
            </a:r>
            <a:endParaRPr lang="ru-RU" dirty="0"/>
          </a:p>
        </p:txBody>
      </p:sp>
      <p:pic>
        <p:nvPicPr>
          <p:cNvPr id="4" name="Содержимое 3" descr="89026439_soap_3_5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3143248"/>
            <a:ext cx="4762500" cy="3324225"/>
          </a:xfrm>
        </p:spPr>
      </p:pic>
      <p:pic>
        <p:nvPicPr>
          <p:cNvPr id="5" name="Рисунок 4" descr="mil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785926"/>
            <a:ext cx="3594100" cy="27051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</TotalTime>
  <Words>43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История мыла</vt:lpstr>
      <vt:lpstr>Самое древнее мыло </vt:lpstr>
      <vt:lpstr>Мыловарение в Древнем Египте</vt:lpstr>
      <vt:lpstr>Мыловарение в Античности</vt:lpstr>
      <vt:lpstr>Мыловарение в Древнем Риме</vt:lpstr>
      <vt:lpstr>Средние века</vt:lpstr>
      <vt:lpstr>Эволюция в мыловарении </vt:lpstr>
      <vt:lpstr>Николай первый</vt:lpstr>
      <vt:lpstr>Фабрика "Ралле и Ко" </vt:lpstr>
      <vt:lpstr>Генрих Брокар</vt:lpstr>
      <vt:lpstr>Фабрика «Брокар и Ко»</vt:lpstr>
      <vt:lpstr>Слайд 12</vt:lpstr>
      <vt:lpstr>Рекламы мыла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мыла</dc:title>
  <dc:creator>карина</dc:creator>
  <cp:lastModifiedBy>карина</cp:lastModifiedBy>
  <cp:revision>6</cp:revision>
  <dcterms:created xsi:type="dcterms:W3CDTF">2013-12-23T14:01:34Z</dcterms:created>
  <dcterms:modified xsi:type="dcterms:W3CDTF">2013-12-23T15:00:25Z</dcterms:modified>
</cp:coreProperties>
</file>