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“Кругообіг води в природі”</a:t>
            </a:r>
            <a:endParaRPr lang="uk-UA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4254624" cy="2664296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 олімпіади з інформаційних технологій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Підготувала: </a:t>
            </a: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11-А класу</a:t>
            </a:r>
          </a:p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ЗОШ №22   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м.Кременчука</a:t>
            </a: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Климченко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Аліна Сергіївна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 bwMode="auto">
          <a:xfrm rot="206856">
            <a:off x="4733460" y="3178011"/>
            <a:ext cx="4032448" cy="2724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10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6" y="0"/>
            <a:ext cx="9264745" cy="693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29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20688"/>
            <a:ext cx="8229600" cy="70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– це життя!</a:t>
            </a:r>
            <a:endParaRPr lang="ru-RU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739068" y="2400305"/>
            <a:ext cx="3672408" cy="79208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uk-UA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Бережіть воду!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7331"/>
            <a:ext cx="3456384" cy="309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161d3d2f2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068" y="3370420"/>
            <a:ext cx="4092988" cy="3132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75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32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“Кругообіг води в природі”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Сергей</cp:lastModifiedBy>
  <cp:revision>5</cp:revision>
  <dcterms:created xsi:type="dcterms:W3CDTF">2013-10-30T11:58:35Z</dcterms:created>
  <dcterms:modified xsi:type="dcterms:W3CDTF">2013-10-30T12:35:10Z</dcterms:modified>
</cp:coreProperties>
</file>