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20688"/>
            <a:ext cx="280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Нові</a:t>
            </a:r>
            <a:r>
              <a:rPr lang="ru-RU" sz="5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i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підходи</a:t>
            </a:r>
            <a:r>
              <a:rPr lang="ru-RU" sz="54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5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відходів</a:t>
            </a:r>
            <a:endParaRPr lang="ru-RU" sz="5400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486916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Подготовила </a:t>
            </a:r>
          </a:p>
          <a:p>
            <a:pPr algn="ctr"/>
            <a:r>
              <a:rPr lang="ru-RU" dirty="0" smtClean="0"/>
              <a:t>Смоленская Виктория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43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6777317" cy="189743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Україна</a:t>
            </a:r>
            <a:r>
              <a:rPr lang="ru-RU" dirty="0"/>
              <a:t> - </a:t>
            </a:r>
            <a:r>
              <a:rPr lang="ru-RU" dirty="0" err="1"/>
              <a:t>лідер</a:t>
            </a:r>
            <a:r>
              <a:rPr lang="ru-RU" dirty="0"/>
              <a:t> у </a:t>
            </a:r>
            <a:r>
              <a:rPr lang="ru-RU" dirty="0" err="1"/>
              <a:t>Європі</a:t>
            </a:r>
            <a:r>
              <a:rPr lang="ru-RU" dirty="0"/>
              <a:t> Проблема </a:t>
            </a:r>
            <a:r>
              <a:rPr lang="ru-RU" dirty="0" err="1"/>
              <a:t>утилізації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є для </a:t>
            </a:r>
            <a:r>
              <a:rPr lang="ru-RU" dirty="0" err="1"/>
              <a:t>України</a:t>
            </a:r>
            <a:r>
              <a:rPr lang="ru-RU" dirty="0"/>
              <a:t> актуальною,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виступаєєвропейським</a:t>
            </a:r>
            <a:r>
              <a:rPr lang="ru-RU" dirty="0"/>
              <a:t> </a:t>
            </a:r>
            <a:r>
              <a:rPr lang="ru-RU" dirty="0" err="1"/>
              <a:t>лідером</a:t>
            </a:r>
            <a:r>
              <a:rPr lang="ru-RU" dirty="0"/>
              <a:t>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на душу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70118"/>
            <a:ext cx="6696744" cy="37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2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71906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 </a:t>
            </a:r>
            <a:r>
              <a:rPr lang="ru-RU" sz="2400" dirty="0" smtClean="0"/>
              <a:t>.</a:t>
            </a:r>
            <a:r>
              <a:rPr lang="ru-RU" sz="2400" dirty="0">
                <a:solidFill>
                  <a:srgbClr val="707070"/>
                </a:solidFill>
                <a:latin typeface="Helvetica Neue"/>
              </a:rPr>
              <a:t>  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Невеликі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незручності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Споживач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стає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все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вибагливішим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і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швидко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звикає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до маленьких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зручностей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–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щоразу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новий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пластиковий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пакет,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продукти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розфа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совані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у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окрему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тару і т.д.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Саме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вони-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джерело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збільшення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обсягів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Helvetica Neue"/>
              </a:rPr>
              <a:t>сміття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Helvetica Neue"/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090" y="3140968"/>
            <a:ext cx="2468612" cy="24686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4652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2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проблему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такими </a:t>
            </a:r>
            <a:r>
              <a:rPr lang="ru-RU" dirty="0" err="1"/>
              <a:t>шляхами:впровадити</a:t>
            </a:r>
            <a:r>
              <a:rPr lang="ru-RU" dirty="0"/>
              <a:t> систему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err="1"/>
              <a:t>роздільного</a:t>
            </a:r>
            <a:r>
              <a:rPr lang="ru-RU" dirty="0"/>
              <a:t> </a:t>
            </a:r>
            <a:r>
              <a:rPr lang="ru-RU" dirty="0" err="1"/>
              <a:t>загальноукраїнську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, </a:t>
            </a:r>
            <a:r>
              <a:rPr lang="ru-RU" dirty="0" err="1"/>
              <a:t>сортування</a:t>
            </a:r>
            <a:r>
              <a:rPr lang="ru-RU" dirty="0"/>
              <a:t> й </a:t>
            </a:r>
            <a:r>
              <a:rPr lang="ru-RU" dirty="0" err="1"/>
              <a:t>інформаційно-освітню</a:t>
            </a:r>
            <a:r>
              <a:rPr lang="ru-RU" dirty="0"/>
              <a:t> </a:t>
            </a:r>
            <a:r>
              <a:rPr lang="ru-RU" dirty="0" err="1"/>
              <a:t>сепарації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 і </a:t>
            </a:r>
            <a:r>
              <a:rPr lang="ru-RU" dirty="0" err="1"/>
              <a:t>кампанію</a:t>
            </a:r>
            <a:r>
              <a:rPr lang="ru-RU" dirty="0"/>
              <a:t> для систему </a:t>
            </a:r>
            <a:r>
              <a:rPr lang="ru-RU" dirty="0" err="1"/>
              <a:t>вторинної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розяснення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побутових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утилізації</a:t>
            </a:r>
            <a:r>
              <a:rPr lang="ru-RU" dirty="0"/>
              <a:t>. </a:t>
            </a:r>
            <a:r>
              <a:rPr lang="ru-RU" dirty="0" err="1"/>
              <a:t>науково-дослідницьких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чистих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та </a:t>
            </a:r>
            <a:r>
              <a:rPr lang="ru-RU" dirty="0" err="1"/>
              <a:t>знешкодження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 </a:t>
            </a:r>
            <a:r>
              <a:rPr lang="ru-RU" dirty="0" err="1"/>
              <a:t>посилити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ініціювати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пакету </a:t>
            </a:r>
            <a:r>
              <a:rPr lang="ru-RU" dirty="0" err="1"/>
              <a:t>стихійними</a:t>
            </a:r>
            <a:r>
              <a:rPr lang="ru-RU" dirty="0"/>
              <a:t> </a:t>
            </a:r>
            <a:r>
              <a:rPr lang="ru-RU" dirty="0" err="1"/>
              <a:t>звалищами</a:t>
            </a:r>
            <a:r>
              <a:rPr lang="ru-RU" dirty="0"/>
              <a:t> та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безпечного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сміття</a:t>
            </a:r>
            <a:r>
              <a:rPr lang="ru-RU" dirty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3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ru-RU" dirty="0" smtClean="0"/>
              <a:t>Спасибо за внимание)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750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106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Презентация PowerPoint</vt:lpstr>
      <vt:lpstr>Презентация PowerPoint</vt:lpstr>
      <vt:lpstr> .  Невеликі незручності Споживач стає все вибагливішим і швидко звикає до маленьких зручностей – щоразу новий пластиковий пакет, продукти, розфа совані у окрему тару і т.д. Саме вони- джерело збільшення обсягів сміття.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Вика</cp:lastModifiedBy>
  <cp:revision>3</cp:revision>
  <dcterms:created xsi:type="dcterms:W3CDTF">2014-05-16T07:37:48Z</dcterms:created>
  <dcterms:modified xsi:type="dcterms:W3CDTF">2014-05-26T18:10:18Z</dcterms:modified>
</cp:coreProperties>
</file>