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0" r:id="rId7"/>
    <p:sldId id="266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3E00A-8F1E-48E7-8139-74D52BD05192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A64A5-0089-4F89-914F-BFD19B33F8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F1C209-C7C5-4242-8E79-CE21F1301EF5}" type="datetimeFigureOut">
              <a:rPr lang="ru-RU" smtClean="0"/>
              <a:t>30.04.2012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90524-956A-452B-9806-550EDCFC503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Ионные кристаллы</a:t>
            </a:r>
            <a:endParaRPr lang="ru-RU" dirty="0"/>
          </a:p>
        </p:txBody>
      </p:sp>
      <p:pic>
        <p:nvPicPr>
          <p:cNvPr id="2050" name="Picture 2" descr="C:\Users\Юля\Desktop\defaul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92896"/>
            <a:ext cx="4167336" cy="3854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49289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Ионные кристаллы представляют собой кристаллы, состоящие из ионов, связанных между собой электростатическим притяжением. Примерами таких кристаллов являются галогениды щелочных металлов, в том числе фторид калия, хлорид калия, бромид калия, йодид калия, фторид натрия и другие комбинации ионов натрия, цезия, рубидия и лития с ионами фтора, брома, хлора и йода.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692696"/>
            <a:ext cx="6200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Ионные кристаллы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7" name="Picture 3" descr="C:\Users\Юля\Desktop\Img_T-53-00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420888"/>
            <a:ext cx="3230183" cy="2970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Юля\Desktop\220px-Sodium_chloride_cryst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4607693" cy="41861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07704" y="4797152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Кристаллическая структура хлорида натрия (каменной соли). Каждый атом имеет шесть ближайших соседей, как в геометрии октаэдра. Этот механизм известен как кубическая плотная упаковка (КПУ).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Светлоголубой</a:t>
            </a:r>
            <a:r>
              <a:rPr lang="ru-RU" dirty="0" smtClean="0"/>
              <a:t> = </a:t>
            </a:r>
            <a:r>
              <a:rPr lang="ru-RU" dirty="0" err="1" smtClean="0"/>
              <a:t>Na+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Тёмнозелёный</a:t>
            </a:r>
            <a:r>
              <a:rPr lang="ru-RU" dirty="0" smtClean="0"/>
              <a:t> = </a:t>
            </a:r>
            <a:r>
              <a:rPr lang="ru-RU" dirty="0" err="1" smtClean="0"/>
              <a:t>Cl</a:t>
            </a:r>
            <a:r>
              <a:rPr lang="ru-RU" dirty="0" smtClean="0"/>
              <a:t>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7700" y="404664"/>
            <a:ext cx="5106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Упаковка ионов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8" name="Picture 6" descr="C:\Users\Юля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20888"/>
            <a:ext cx="2880320" cy="2453606"/>
          </a:xfrm>
          <a:prstGeom prst="rect">
            <a:avLst/>
          </a:prstGeom>
          <a:noFill/>
        </p:spPr>
      </p:pic>
      <p:pic>
        <p:nvPicPr>
          <p:cNvPr id="3079" name="Picture 7" descr="C:\Users\Юля\Desktop\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00808"/>
            <a:ext cx="3703538" cy="378819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75856" y="59492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примере </a:t>
            </a:r>
            <a:r>
              <a:rPr lang="en-US" dirty="0" smtClean="0"/>
              <a:t>Na </a:t>
            </a:r>
            <a:r>
              <a:rPr lang="en-US" dirty="0" err="1" smtClean="0"/>
              <a:t>Cl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332656"/>
            <a:ext cx="705678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Строение  некоторых  ионных  кристаллов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C:\Users\Юля\Desktop\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539" y="2132856"/>
            <a:ext cx="9177539" cy="3505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Юля\Desktop\161711250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52736"/>
            <a:ext cx="5400600" cy="5400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404664"/>
            <a:ext cx="5265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Кварц – кристаллическая форма оксида кремния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Юля\Desktop\p012_1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20888"/>
            <a:ext cx="4752528" cy="37111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1052736"/>
            <a:ext cx="426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Кристаллическая форма хлорида натрия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708920"/>
            <a:ext cx="698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Спасибо за внимание!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129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Ионные кристаллы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Ионные кристаллы</dc:title>
  <dc:creator>Юля</dc:creator>
  <cp:lastModifiedBy>Юля</cp:lastModifiedBy>
  <cp:revision>7</cp:revision>
  <dcterms:created xsi:type="dcterms:W3CDTF">2012-04-30T11:54:34Z</dcterms:created>
  <dcterms:modified xsi:type="dcterms:W3CDTF">2012-04-30T13:01:05Z</dcterms:modified>
</cp:coreProperties>
</file>