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F4007-F855-4D73-97E3-3F054AE5DFDD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3BE97-3452-4F88-A908-CF3340B51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1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5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5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1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9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0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6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1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3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2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C2107-FA2A-4F05-BEE0-F580F96B3DFB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12851-29D1-4C61-93ED-C4A65455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653136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C00000"/>
                </a:solidFill>
              </a:rPr>
              <a:t>Пластмаса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Каталізатор: уротропін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4069804" cy="4186084"/>
          </a:xfrm>
        </p:spPr>
      </p:pic>
    </p:spTree>
    <p:extLst>
      <p:ext uri="{BB962C8B-B14F-4D97-AF65-F5344CB8AC3E}">
        <p14:creationId xmlns:p14="http://schemas.microsoft.com/office/powerpoint/2010/main" val="326869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7929" cy="3124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" y="3081288"/>
            <a:ext cx="4123680" cy="3763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5017244" cy="3762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45225"/>
            <a:ext cx="5004048" cy="3399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7216" y="230623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Термопласти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Поліетилен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638132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Поліпропілен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630932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Полістирол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7610"/>
            <a:ext cx="436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/>
              <a:t>Поліметилметакрилат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831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5816" cy="2915816"/>
          </a:xfrm>
        </p:spPr>
      </p:pic>
      <p:sp>
        <p:nvSpPr>
          <p:cNvPr id="5" name="TextBox 4"/>
          <p:cNvSpPr txBox="1"/>
          <p:nvPr/>
        </p:nvSpPr>
        <p:spPr>
          <a:xfrm>
            <a:off x="323528" y="193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Амінопласти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2943200" cy="29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39" y="0"/>
            <a:ext cx="3323861" cy="1988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5425" y="1886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Поліефірні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804"/>
            <a:ext cx="3742886" cy="21583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7604" y="295996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Епоксидні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952" y="1590525"/>
            <a:ext cx="2517734" cy="33143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9123" y="1988839"/>
            <a:ext cx="244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кремнійорганічні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16" y="4506573"/>
            <a:ext cx="3284984" cy="2177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4437" y="6099273"/>
            <a:ext cx="2733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поліуретанові</a:t>
            </a:r>
            <a:endParaRPr lang="ru-RU" sz="3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10" y="2918872"/>
            <a:ext cx="2888415" cy="21663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51920" y="3544743"/>
            <a:ext cx="197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Алкидні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-1" y="5085184"/>
            <a:ext cx="6144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Реактопласти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9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3"/>
            <a:ext cx="3419872" cy="2282459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chemeClr val="bg1"/>
                </a:solidFill>
              </a:rPr>
              <a:t>Ізопреновий</a:t>
            </a:r>
            <a:r>
              <a:rPr lang="uk-UA" sz="2800" dirty="0" smtClean="0">
                <a:solidFill>
                  <a:schemeClr val="bg1"/>
                </a:solidFill>
              </a:rPr>
              <a:t> каучук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-3224"/>
            <a:ext cx="3383931" cy="2573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1677" y="11663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Бутадієновий каучук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56" y="-3224"/>
            <a:ext cx="2505968" cy="2573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5456" y="1185317"/>
            <a:ext cx="2232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бутадієн-стирольні</a:t>
            </a:r>
            <a:r>
              <a:rPr lang="ru-RU" sz="2800" dirty="0">
                <a:solidFill>
                  <a:schemeClr val="bg1"/>
                </a:solidFill>
              </a:rPr>
              <a:t> каучуки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56" y="2567484"/>
            <a:ext cx="2505968" cy="2505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3803" y="3068960"/>
            <a:ext cx="2232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бутадієн-нітрильні</a:t>
            </a:r>
            <a:r>
              <a:rPr lang="ru-RU" sz="2800" dirty="0"/>
              <a:t> каучуки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259"/>
            <a:ext cx="3419872" cy="22799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256748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Бутилкаучук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5174"/>
            <a:ext cx="3406923" cy="23252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53136"/>
            <a:ext cx="341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етиленпропіленовий</a:t>
            </a:r>
            <a:r>
              <a:rPr lang="ru-RU" sz="2800" dirty="0">
                <a:solidFill>
                  <a:srgbClr val="FF0000"/>
                </a:solidFill>
              </a:rPr>
              <a:t> каучук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57" y="4537819"/>
            <a:ext cx="2518544" cy="23443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51997" y="4653136"/>
            <a:ext cx="2592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C00000"/>
                </a:solidFill>
              </a:rPr>
              <a:t>кремнійорганічні</a:t>
            </a:r>
            <a:r>
              <a:rPr lang="ru-RU" sz="2400" dirty="0">
                <a:solidFill>
                  <a:srgbClr val="C00000"/>
                </a:solidFill>
              </a:rPr>
              <a:t> каучуки 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2567484"/>
            <a:ext cx="3205584" cy="21156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82505" y="256748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уретанові</a:t>
            </a:r>
            <a:r>
              <a:rPr lang="ru-RU" sz="2400" dirty="0">
                <a:solidFill>
                  <a:srgbClr val="002060"/>
                </a:solidFill>
              </a:rPr>
              <a:t> каучуки 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59" y="4642807"/>
            <a:ext cx="3238997" cy="23004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82505" y="494116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термоеластопласти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268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Формування пластмаси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17176"/>
            <a:ext cx="6192688" cy="5540824"/>
          </a:xfrm>
        </p:spPr>
      </p:pic>
    </p:spTree>
    <p:extLst>
      <p:ext uri="{BB962C8B-B14F-4D97-AF65-F5344CB8AC3E}">
        <p14:creationId xmlns:p14="http://schemas.microsoft.com/office/powerpoint/2010/main" val="103820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" y="16396"/>
            <a:ext cx="9139188" cy="2057653"/>
          </a:xfrm>
        </p:spPr>
      </p:pic>
      <p:sp>
        <p:nvSpPr>
          <p:cNvPr id="7" name="Прямоугольник 6"/>
          <p:cNvSpPr/>
          <p:nvPr/>
        </p:nvSpPr>
        <p:spPr>
          <a:xfrm>
            <a:off x="1187624" y="5085184"/>
            <a:ext cx="68948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Маркування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51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"/>
            <a:ext cx="4869497" cy="3221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509492" cy="323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4644008" cy="3615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95639"/>
            <a:ext cx="4509492" cy="3658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664" y="242088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rgbClr val="C00000"/>
                </a:solidFill>
              </a:rPr>
              <a:t>Сировина для отримання полімерів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err="1" smtClean="0">
                <a:solidFill>
                  <a:srgbClr val="FFC000"/>
                </a:solidFill>
              </a:rPr>
              <a:t>Александр</a:t>
            </a:r>
            <a:r>
              <a:rPr lang="uk-UA" sz="6600" dirty="0" smtClean="0">
                <a:solidFill>
                  <a:srgbClr val="FFC000"/>
                </a:solidFill>
              </a:rPr>
              <a:t> </a:t>
            </a:r>
            <a:r>
              <a:rPr lang="uk-UA" sz="6600" dirty="0" err="1" smtClean="0">
                <a:solidFill>
                  <a:srgbClr val="FFC000"/>
                </a:solidFill>
              </a:rPr>
              <a:t>Паркс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00200"/>
            <a:ext cx="4381499" cy="5257800"/>
          </a:xfrm>
        </p:spPr>
      </p:pic>
    </p:spTree>
    <p:extLst>
      <p:ext uri="{BB962C8B-B14F-4D97-AF65-F5344CB8AC3E}">
        <p14:creationId xmlns:p14="http://schemas.microsoft.com/office/powerpoint/2010/main" val="24426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8000" dirty="0" smtClean="0">
                <a:solidFill>
                  <a:srgbClr val="FFC000"/>
                </a:solidFill>
              </a:rPr>
              <a:t>Смоли</a:t>
            </a:r>
            <a:endParaRPr lang="ru-RU" sz="80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4937414" cy="4525963"/>
          </a:xfrm>
        </p:spPr>
      </p:pic>
    </p:spTree>
    <p:extLst>
      <p:ext uri="{BB962C8B-B14F-4D97-AF65-F5344CB8AC3E}">
        <p14:creationId xmlns:p14="http://schemas.microsoft.com/office/powerpoint/2010/main" val="2339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9625" cy="2876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82991" cy="2852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5236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Графіт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-326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Деревне борошно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3995936" cy="3995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852936"/>
            <a:ext cx="262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Паперові волокна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5148064" cy="3995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1995" y="285293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Скляні волокна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92424" y="5373216"/>
            <a:ext cx="6642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C00000"/>
                </a:solidFill>
              </a:rPr>
              <a:t>Наповнювачі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4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95703" cy="33867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0032" cy="3386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2332" y="5013176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Пластифікатори</a:t>
            </a:r>
            <a:endParaRPr lang="ru-RU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50109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0099"/>
                </a:solidFill>
              </a:rPr>
              <a:t>Парафінове масло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357487"/>
            <a:ext cx="414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Гліцерин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0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7" y="1"/>
            <a:ext cx="5170460" cy="37890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38" y="0"/>
            <a:ext cx="4789119" cy="378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229200"/>
            <a:ext cx="8711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Стабілізатори: фенол та сажа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4026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Мастильні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матеріали</a:t>
            </a:r>
            <a:r>
              <a:rPr lang="ru-RU" dirty="0" smtClean="0">
                <a:solidFill>
                  <a:srgbClr val="FFC000"/>
                </a:solidFill>
              </a:rPr>
              <a:t>: стеарин та </a:t>
            </a:r>
            <a:r>
              <a:rPr lang="ru-RU" dirty="0" err="1" smtClean="0">
                <a:solidFill>
                  <a:srgbClr val="FFC000"/>
                </a:solidFill>
              </a:rPr>
              <a:t>віск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2976"/>
            <a:ext cx="4572001" cy="3645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57200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4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Барвник: </a:t>
            </a:r>
            <a:r>
              <a:rPr lang="uk-UA" dirty="0" err="1" smtClean="0">
                <a:solidFill>
                  <a:srgbClr val="00B050"/>
                </a:solidFill>
              </a:rPr>
              <a:t>охра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916149" cy="4437112"/>
          </a:xfrm>
        </p:spPr>
      </p:pic>
    </p:spTree>
    <p:extLst>
      <p:ext uri="{BB962C8B-B14F-4D97-AF65-F5344CB8AC3E}">
        <p14:creationId xmlns:p14="http://schemas.microsoft.com/office/powerpoint/2010/main" val="3919142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68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Пластмаса</vt:lpstr>
      <vt:lpstr>Презентация PowerPoint</vt:lpstr>
      <vt:lpstr>Александр Паркс</vt:lpstr>
      <vt:lpstr>Смоли</vt:lpstr>
      <vt:lpstr>Презентация PowerPoint</vt:lpstr>
      <vt:lpstr>Презентация PowerPoint</vt:lpstr>
      <vt:lpstr>Презентация PowerPoint</vt:lpstr>
      <vt:lpstr>Мастильні матеріали: стеарин та віск</vt:lpstr>
      <vt:lpstr>Барвник: охра</vt:lpstr>
      <vt:lpstr>Каталізатор: уротропін</vt:lpstr>
      <vt:lpstr>Презентация PowerPoint</vt:lpstr>
      <vt:lpstr>Презентация PowerPoint</vt:lpstr>
      <vt:lpstr>Презентация PowerPoint</vt:lpstr>
      <vt:lpstr>Формування пластмаси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Пластмаса</dc:title>
  <dc:creator>Tesencuk</dc:creator>
  <cp:lastModifiedBy>Tesencuk</cp:lastModifiedBy>
  <cp:revision>9</cp:revision>
  <dcterms:created xsi:type="dcterms:W3CDTF">2014-03-06T06:27:33Z</dcterms:created>
  <dcterms:modified xsi:type="dcterms:W3CDTF">2014-03-06T08:02:26Z</dcterms:modified>
</cp:coreProperties>
</file>