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8781728" cy="3744416"/>
          </a:xfrm>
        </p:spPr>
        <p:txBody>
          <a:bodyPr/>
          <a:lstStyle/>
          <a:p>
            <a:pPr algn="ctr"/>
            <a:r>
              <a:rPr lang="ru-RU" sz="6000" dirty="0" smtClean="0"/>
              <a:t>Проект</a:t>
            </a:r>
            <a:br>
              <a:rPr lang="ru-RU" sz="6000" dirty="0" smtClean="0"/>
            </a:br>
            <a:r>
              <a:rPr lang="ru-RU" sz="6000" dirty="0" smtClean="0"/>
              <a:t>на тему</a:t>
            </a:r>
            <a:br>
              <a:rPr lang="ru-RU" sz="6000" dirty="0" smtClean="0"/>
            </a:br>
            <a:r>
              <a:rPr lang="ru-RU" sz="6000" dirty="0" smtClean="0"/>
              <a:t>«</a:t>
            </a:r>
            <a:r>
              <a:rPr lang="ru-RU" sz="6000" dirty="0" err="1" smtClean="0"/>
              <a:t>Вуглеводні</a:t>
            </a:r>
            <a:r>
              <a:rPr lang="ru-RU" sz="6000" dirty="0" smtClean="0"/>
              <a:t>.</a:t>
            </a:r>
            <a:br>
              <a:rPr lang="ru-RU" sz="6000" dirty="0" smtClean="0"/>
            </a:br>
            <a:r>
              <a:rPr lang="ru-RU" sz="6000" dirty="0" err="1" smtClean="0"/>
              <a:t>Класифікація</a:t>
            </a:r>
            <a:r>
              <a:rPr lang="ru-RU" sz="6000" dirty="0" smtClean="0"/>
              <a:t>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5229200"/>
            <a:ext cx="4953000" cy="1628800"/>
          </a:xfrm>
        </p:spPr>
        <p:txBody>
          <a:bodyPr>
            <a:noAutofit/>
          </a:bodyPr>
          <a:lstStyle/>
          <a:p>
            <a:endParaRPr lang="ru-RU" sz="2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Зміст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7239000" cy="4846320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Що таке вуглеводні;</a:t>
            </a:r>
          </a:p>
          <a:p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Класифікація :</a:t>
            </a:r>
          </a:p>
          <a:p>
            <a:pPr>
              <a:buNone/>
            </a:pPr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    - ациклічні:</a:t>
            </a:r>
          </a:p>
          <a:p>
            <a:pPr lvl="2">
              <a:buNone/>
            </a:pPr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- </a:t>
            </a:r>
            <a:r>
              <a:rPr lang="uk-UA" sz="4800" b="1" dirty="0" err="1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карбоциклічні</a:t>
            </a:r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;</a:t>
            </a:r>
          </a:p>
          <a:p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Значення.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5897880" cy="117348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Вуглеводні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268760"/>
            <a:ext cx="8172400" cy="509257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Вуглеводні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 - 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органічні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сполуки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складаються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виключно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атомів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вуглецю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водню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Вуглеводні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вважаються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базовими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сполуками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органічної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хімії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всі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інші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органічні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сполуки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розглядають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похідні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http://cor.edu.27.ru/dlrstore/133a5ccb-734d-9fe6-5026-ffe680109d3d/1313_21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81128"/>
            <a:ext cx="2731393" cy="1916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http://cor.edu.27.ru/dlrstore/133a5ccb-734d-9fe6-5026-ffe680109d3d/1313_20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581128"/>
            <a:ext cx="2337817" cy="1950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8028384" cy="576304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Вуглеводні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утворюють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 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гомологічні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 ряди. У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природі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вуглеводні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зустрічаються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в 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рідкому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, твердому 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газоподібному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стані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 У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розсіяному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вигляді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присутні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в 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атмосфері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, 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воді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твердих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породах (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кероген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), в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концентрованому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— у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покладах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вугілля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, 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нафти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, газу,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газогідратів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2" name="Picture 2" descr="http://im3-tub-ua.yandex.net/i?id=422151278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09120"/>
            <a:ext cx="2808312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4" name="Picture 4" descr="http://im0-tub-ua.yandex.net/i?id=196110122-4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437112"/>
            <a:ext cx="2784309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Класифікація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 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Залежно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будови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розрізняють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ациклічні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вуглеводні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, в молекулах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яких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атоми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утворюють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лінійні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розгалужені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ланцюги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  та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ізоциклічні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карбоциклічні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молекули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яких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являють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собою цикли (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кільця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трьох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більше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атомів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 С.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Ациклічні вуглеводні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028384" cy="23956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  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Ациклічні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вуглеводні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поділяються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насичені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аліфатичні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ненасичені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вуглеводні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506" name="Picture 2" descr="http://dist-tutor.info/file.php/493/ORGANIKA/RISUNKI/Novyi_risunok_1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77072"/>
            <a:ext cx="4442867" cy="2478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Насичені вуглеводні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028384" cy="51149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   Насичені вуглеводні (алкени) – це вуглеводні, у молекулах яких між атомами Карбону існують лише одинарні </a:t>
            </a:r>
            <a:r>
              <a:rPr lang="uk-UA" sz="2800" b="1" dirty="0" err="1" smtClean="0">
                <a:solidFill>
                  <a:schemeClr val="accent1">
                    <a:lumMod val="75000"/>
                  </a:schemeClr>
                </a:solidFill>
              </a:rPr>
              <a:t>зв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`</a:t>
            </a:r>
            <a:r>
              <a:rPr lang="uk-UA" sz="2800" b="1" dirty="0" err="1" smtClean="0">
                <a:solidFill>
                  <a:schemeClr val="accent1">
                    <a:lumMod val="75000"/>
                  </a:schemeClr>
                </a:solidFill>
              </a:rPr>
              <a:t>язки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.  Вони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мають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тільки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прості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зв'язки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(метан 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гомологи)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1115616" y="3717031"/>
          <a:ext cx="5904655" cy="288031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106836"/>
                <a:gridCol w="1569839"/>
                <a:gridCol w="3227980"/>
              </a:tblGrid>
              <a:tr h="569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Назва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Молекулярна формула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Структурна формула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46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МЕТАН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СН</a:t>
                      </a:r>
                      <a:r>
                        <a:rPr kumimoji="0" lang="uk-UA" sz="18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uk-UA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СН</a:t>
                      </a:r>
                      <a:r>
                        <a:rPr kumimoji="0" lang="uk-UA" sz="16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46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ЕТАН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</a:t>
                      </a:r>
                      <a:r>
                        <a:rPr kumimoji="0" lang="uk-UA" sz="18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uk-UA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</a:t>
                      </a:r>
                      <a:r>
                        <a:rPr kumimoji="0" lang="uk-UA" sz="18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r>
                        <a:rPr kumimoji="0" lang="uk-UA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СН</a:t>
                      </a:r>
                      <a:r>
                        <a:rPr kumimoji="0" lang="uk-UA" sz="16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3 </a:t>
                      </a: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– СН</a:t>
                      </a:r>
                      <a:r>
                        <a:rPr kumimoji="0" lang="uk-UA" sz="16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46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ПРОПАН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</a:t>
                      </a:r>
                      <a:r>
                        <a:rPr kumimoji="0" lang="uk-UA" sz="18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uk-UA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</a:t>
                      </a:r>
                      <a:r>
                        <a:rPr kumimoji="0" lang="uk-UA" sz="18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СН</a:t>
                      </a:r>
                      <a:r>
                        <a:rPr kumimoji="0" lang="uk-UA" sz="16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– СН</a:t>
                      </a:r>
                      <a:r>
                        <a:rPr kumimoji="0" lang="uk-UA" sz="16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– СН</a:t>
                      </a:r>
                      <a:r>
                        <a:rPr kumimoji="0" lang="uk-UA" sz="16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46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БУТАН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</a:t>
                      </a:r>
                      <a:r>
                        <a:rPr kumimoji="0" lang="uk-UA" sz="18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uk-UA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</a:t>
                      </a:r>
                      <a:r>
                        <a:rPr kumimoji="0" lang="uk-UA" sz="18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СН</a:t>
                      </a:r>
                      <a:r>
                        <a:rPr kumimoji="0" lang="uk-UA" sz="16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–СН</a:t>
                      </a:r>
                      <a:r>
                        <a:rPr kumimoji="0" lang="uk-UA" sz="16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–СН</a:t>
                      </a:r>
                      <a:r>
                        <a:rPr kumimoji="0" lang="uk-UA" sz="16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-СН</a:t>
                      </a:r>
                      <a:r>
                        <a:rPr kumimoji="0" lang="uk-UA" sz="16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uk-UA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46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ПЕНТАН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</a:t>
                      </a:r>
                      <a:r>
                        <a:rPr kumimoji="0" lang="uk-UA" sz="18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uk-UA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</a:t>
                      </a:r>
                      <a:r>
                        <a:rPr kumimoji="0" lang="uk-UA" sz="18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СН</a:t>
                      </a:r>
                      <a:r>
                        <a:rPr kumimoji="0" lang="uk-UA" sz="16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-СН</a:t>
                      </a:r>
                      <a:r>
                        <a:rPr kumimoji="0" lang="uk-UA" sz="16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-СН</a:t>
                      </a:r>
                      <a:r>
                        <a:rPr kumimoji="0" lang="uk-UA" sz="16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-СН</a:t>
                      </a:r>
                      <a:r>
                        <a:rPr kumimoji="0" lang="uk-UA" sz="16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-СН</a:t>
                      </a:r>
                      <a:r>
                        <a:rPr kumimoji="0" lang="uk-UA" sz="16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uk-U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Ненасичені вуглеводні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</TotalTime>
  <Words>132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Проект на тему «Вуглеводні. Класифікація»</vt:lpstr>
      <vt:lpstr>Зміст</vt:lpstr>
      <vt:lpstr>Вуглеводні</vt:lpstr>
      <vt:lpstr>Слайд 4</vt:lpstr>
      <vt:lpstr>Класифікація</vt:lpstr>
      <vt:lpstr>Ациклічні вуглеводні</vt:lpstr>
      <vt:lpstr>Насичені вуглеводні</vt:lpstr>
      <vt:lpstr>Ненасичені вуглеводні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Microsoft</cp:lastModifiedBy>
  <cp:revision>14</cp:revision>
  <dcterms:created xsi:type="dcterms:W3CDTF">2013-11-08T17:30:48Z</dcterms:created>
  <dcterms:modified xsi:type="dcterms:W3CDTF">2014-02-07T14:01:09Z</dcterms:modified>
</cp:coreProperties>
</file>