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7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11" autoAdjust="0"/>
    <p:restoredTop sz="94660"/>
  </p:normalViewPr>
  <p:slideViewPr>
    <p:cSldViewPr>
      <p:cViewPr varScale="1">
        <p:scale>
          <a:sx n="90" d="100"/>
          <a:sy n="90" d="100"/>
        </p:scale>
        <p:origin x="-12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B2CFC-2CB9-41EA-AD2E-B39FB5C98446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05695E-7676-45A2-9C0D-51AE03370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B2CFC-2CB9-41EA-AD2E-B39FB5C98446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05695E-7676-45A2-9C0D-51AE03370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B2CFC-2CB9-41EA-AD2E-B39FB5C98446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05695E-7676-45A2-9C0D-51AE03370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2CFC-2CB9-41EA-AD2E-B39FB5C98446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95E-7676-45A2-9C0D-51AE03370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2CFC-2CB9-41EA-AD2E-B39FB5C98446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95E-7676-45A2-9C0D-51AE03370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2CFC-2CB9-41EA-AD2E-B39FB5C98446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95E-7676-45A2-9C0D-51AE03370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2CFC-2CB9-41EA-AD2E-B39FB5C98446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95E-7676-45A2-9C0D-51AE03370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2CFC-2CB9-41EA-AD2E-B39FB5C98446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95E-7676-45A2-9C0D-51AE03370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2CFC-2CB9-41EA-AD2E-B39FB5C98446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95E-7676-45A2-9C0D-51AE03370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2CFC-2CB9-41EA-AD2E-B39FB5C98446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95E-7676-45A2-9C0D-51AE03370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2CFC-2CB9-41EA-AD2E-B39FB5C98446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95E-7676-45A2-9C0D-51AE03370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B2CFC-2CB9-41EA-AD2E-B39FB5C98446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05695E-7676-45A2-9C0D-51AE03370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2CFC-2CB9-41EA-AD2E-B39FB5C98446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95E-7676-45A2-9C0D-51AE03370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2CFC-2CB9-41EA-AD2E-B39FB5C98446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95E-7676-45A2-9C0D-51AE03370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2CFC-2CB9-41EA-AD2E-B39FB5C98446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95E-7676-45A2-9C0D-51AE03370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6EB2CFC-2CB9-41EA-AD2E-B39FB5C98446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A05695E-7676-45A2-9C0D-51AE03370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2CFC-2CB9-41EA-AD2E-B39FB5C98446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95E-7676-45A2-9C0D-51AE03370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2CFC-2CB9-41EA-AD2E-B39FB5C98446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95E-7676-45A2-9C0D-51AE03370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2CFC-2CB9-41EA-AD2E-B39FB5C98446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95E-7676-45A2-9C0D-51AE03370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EB2CFC-2CB9-41EA-AD2E-B39FB5C98446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05695E-7676-45A2-9C0D-51AE033707BC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6EB2CFC-2CB9-41EA-AD2E-B39FB5C98446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A05695E-7676-45A2-9C0D-51AE03370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2CFC-2CB9-41EA-AD2E-B39FB5C98446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95E-7676-45A2-9C0D-51AE03370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B2CFC-2CB9-41EA-AD2E-B39FB5C98446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05695E-7676-45A2-9C0D-51AE03370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2CFC-2CB9-41EA-AD2E-B39FB5C98446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95E-7676-45A2-9C0D-51AE03370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2CFC-2CB9-41EA-AD2E-B39FB5C98446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95E-7676-45A2-9C0D-51AE03370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2CFC-2CB9-41EA-AD2E-B39FB5C98446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95E-7676-45A2-9C0D-51AE03370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2CFC-2CB9-41EA-AD2E-B39FB5C98446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95E-7676-45A2-9C0D-51AE03370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B2CFC-2CB9-41EA-AD2E-B39FB5C98446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05695E-7676-45A2-9C0D-51AE03370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B2CFC-2CB9-41EA-AD2E-B39FB5C98446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05695E-7676-45A2-9C0D-51AE03370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B2CFC-2CB9-41EA-AD2E-B39FB5C98446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05695E-7676-45A2-9C0D-51AE03370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B2CFC-2CB9-41EA-AD2E-B39FB5C98446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05695E-7676-45A2-9C0D-51AE03370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B2CFC-2CB9-41EA-AD2E-B39FB5C98446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05695E-7676-45A2-9C0D-51AE03370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B2CFC-2CB9-41EA-AD2E-B39FB5C98446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05695E-7676-45A2-9C0D-51AE033707B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6EB2CFC-2CB9-41EA-AD2E-B39FB5C98446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A05695E-7676-45A2-9C0D-51AE033707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B2CFC-2CB9-41EA-AD2E-B39FB5C98446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5695E-7676-45A2-9C0D-51AE033707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6EB2CFC-2CB9-41EA-AD2E-B39FB5C98446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A05695E-7676-45A2-9C0D-51AE033707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Ознайомлення зі змістом етикеток. Харчові добавки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Левицька Юлія</a:t>
            </a:r>
          </a:p>
          <a:p>
            <a:r>
              <a:rPr lang="uk-UA" dirty="0" smtClean="0"/>
              <a:t>7(11) - 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ru-RU" sz="2400" dirty="0" err="1" smtClean="0"/>
              <a:t>Консерванти</a:t>
            </a:r>
            <a:r>
              <a:rPr lang="ru-RU" sz="2400" dirty="0" smtClean="0"/>
              <a:t> </a:t>
            </a:r>
            <a:r>
              <a:rPr lang="ru-RU" sz="2400" dirty="0" err="1"/>
              <a:t>додають</a:t>
            </a:r>
            <a:r>
              <a:rPr lang="ru-RU" sz="2400" dirty="0"/>
              <a:t> </a:t>
            </a:r>
            <a:r>
              <a:rPr lang="ru-RU" sz="2400" dirty="0" err="1"/>
              <a:t>навіть</a:t>
            </a:r>
            <a:r>
              <a:rPr lang="ru-RU" sz="2400" dirty="0"/>
              <a:t> у </a:t>
            </a:r>
            <a:r>
              <a:rPr lang="ru-RU" sz="2400" dirty="0" err="1"/>
              <a:t>багаті</a:t>
            </a:r>
            <a:r>
              <a:rPr lang="ru-RU" sz="2400" dirty="0"/>
              <a:t> на </a:t>
            </a:r>
            <a:r>
              <a:rPr lang="ru-RU" sz="2400" dirty="0" err="1"/>
              <a:t>вітаміни</a:t>
            </a:r>
            <a:r>
              <a:rPr lang="ru-RU" sz="2400" dirty="0"/>
              <a:t> </a:t>
            </a:r>
            <a:r>
              <a:rPr lang="ru-RU" sz="2400" dirty="0" err="1"/>
              <a:t>цитрусові</a:t>
            </a:r>
            <a:r>
              <a:rPr lang="ru-RU" sz="2400" dirty="0"/>
              <a:t>.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запобігти</a:t>
            </a:r>
            <a:r>
              <a:rPr lang="ru-RU" sz="2400" dirty="0"/>
              <a:t> </a:t>
            </a:r>
            <a:r>
              <a:rPr lang="ru-RU" sz="2400" dirty="0" err="1"/>
              <a:t>ураженню</a:t>
            </a:r>
            <a:r>
              <a:rPr lang="ru-RU" sz="2400" dirty="0"/>
              <a:t> </a:t>
            </a:r>
            <a:r>
              <a:rPr lang="ru-RU" sz="2400" dirty="0" err="1"/>
              <a:t>цвілевими</a:t>
            </a:r>
            <a:r>
              <a:rPr lang="ru-RU" sz="2400" dirty="0"/>
              <a:t> грибами, </a:t>
            </a:r>
            <a:r>
              <a:rPr lang="ru-RU" sz="2400" dirty="0" err="1"/>
              <a:t>екзотичні</a:t>
            </a:r>
            <a:r>
              <a:rPr lang="ru-RU" sz="2400" dirty="0"/>
              <a:t> </a:t>
            </a:r>
            <a:r>
              <a:rPr lang="ru-RU" sz="2400" dirty="0" err="1"/>
              <a:t>фрукти</a:t>
            </a:r>
            <a:r>
              <a:rPr lang="ru-RU" sz="2400" dirty="0"/>
              <a:t> </a:t>
            </a:r>
            <a:r>
              <a:rPr lang="ru-RU" sz="2400" dirty="0" err="1"/>
              <a:t>обробляють</a:t>
            </a:r>
            <a:r>
              <a:rPr lang="ru-RU" sz="2400" dirty="0"/>
              <a:t> Е-230 – 232, а для </a:t>
            </a:r>
            <a:r>
              <a:rPr lang="ru-RU" sz="2400" dirty="0" err="1"/>
              <a:t>захисту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висихання</a:t>
            </a:r>
            <a:r>
              <a:rPr lang="ru-RU" sz="2400" dirty="0"/>
              <a:t> </a:t>
            </a:r>
            <a:r>
              <a:rPr lang="ru-RU" sz="2400" dirty="0" err="1"/>
              <a:t>наносять</a:t>
            </a:r>
            <a:r>
              <a:rPr lang="ru-RU" sz="2400" dirty="0"/>
              <a:t> </a:t>
            </a:r>
            <a:r>
              <a:rPr lang="ru-RU" sz="2400" dirty="0" err="1"/>
              <a:t>віск</a:t>
            </a:r>
            <a:r>
              <a:rPr lang="ru-RU" sz="2400" dirty="0"/>
              <a:t>. </a:t>
            </a:r>
            <a:r>
              <a:rPr lang="ru-RU" sz="2400" dirty="0" err="1"/>
              <a:t>Причому</a:t>
            </a:r>
            <a:r>
              <a:rPr lang="ru-RU" sz="2400" dirty="0"/>
              <a:t> </a:t>
            </a:r>
            <a:r>
              <a:rPr lang="ru-RU" sz="2400" dirty="0" err="1"/>
              <a:t>розпізнати</a:t>
            </a:r>
            <a:r>
              <a:rPr lang="ru-RU" sz="2400" dirty="0"/>
              <a:t> </a:t>
            </a:r>
            <a:r>
              <a:rPr lang="ru-RU" sz="2400" dirty="0" err="1"/>
              <a:t>цитрусові</a:t>
            </a:r>
            <a:r>
              <a:rPr lang="ru-RU" sz="2400" dirty="0"/>
              <a:t>, </a:t>
            </a:r>
            <a:r>
              <a:rPr lang="ru-RU" sz="2400" dirty="0" err="1"/>
              <a:t>оброблені</a:t>
            </a:r>
            <a:r>
              <a:rPr lang="ru-RU" sz="2400" dirty="0"/>
              <a:t> </a:t>
            </a:r>
            <a:r>
              <a:rPr lang="ru-RU" sz="2400" dirty="0" err="1"/>
              <a:t>хімічними</a:t>
            </a:r>
            <a:r>
              <a:rPr lang="ru-RU" sz="2400" dirty="0"/>
              <a:t> препаратами, за </a:t>
            </a:r>
            <a:r>
              <a:rPr lang="ru-RU" sz="2400" dirty="0" err="1"/>
              <a:t>зовнішнім</a:t>
            </a:r>
            <a:r>
              <a:rPr lang="ru-RU" sz="2400" dirty="0"/>
              <a:t> </a:t>
            </a:r>
            <a:r>
              <a:rPr lang="ru-RU" sz="2400" dirty="0" err="1"/>
              <a:t>виглядом</a:t>
            </a:r>
            <a:r>
              <a:rPr lang="ru-RU" sz="2400" dirty="0"/>
              <a:t> практично </a:t>
            </a:r>
            <a:r>
              <a:rPr lang="ru-RU" sz="2400" dirty="0" err="1"/>
              <a:t>неможливо</a:t>
            </a:r>
            <a:r>
              <a:rPr lang="ru-RU" sz="2400" dirty="0"/>
              <a:t>. Тому перед </a:t>
            </a:r>
            <a:r>
              <a:rPr lang="ru-RU" sz="2400" dirty="0" err="1"/>
              <a:t>уживанням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фрукти</a:t>
            </a:r>
            <a:r>
              <a:rPr lang="ru-RU" sz="2400" dirty="0"/>
              <a:t> </a:t>
            </a:r>
            <a:r>
              <a:rPr lang="ru-RU" sz="2400" dirty="0" err="1"/>
              <a:t>бажано</a:t>
            </a:r>
            <a:r>
              <a:rPr lang="ru-RU" sz="2400" dirty="0"/>
              <a:t> </a:t>
            </a:r>
            <a:r>
              <a:rPr lang="ru-RU" sz="2400" dirty="0" err="1"/>
              <a:t>ретельно</a:t>
            </a:r>
            <a:r>
              <a:rPr lang="ru-RU" sz="2400" dirty="0"/>
              <a:t> </a:t>
            </a:r>
            <a:r>
              <a:rPr lang="ru-RU" sz="2400" dirty="0" err="1"/>
              <a:t>промити</a:t>
            </a:r>
            <a:r>
              <a:rPr lang="ru-RU" sz="2400" dirty="0"/>
              <a:t> проточною водою, а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зняття</a:t>
            </a:r>
            <a:r>
              <a:rPr lang="ru-RU" sz="2400" dirty="0"/>
              <a:t> </a:t>
            </a:r>
            <a:r>
              <a:rPr lang="ru-RU" sz="2400" dirty="0" err="1"/>
              <a:t>шкірки</a:t>
            </a:r>
            <a:r>
              <a:rPr lang="ru-RU" sz="2400" dirty="0"/>
              <a:t> добре </a:t>
            </a:r>
            <a:r>
              <a:rPr lang="ru-RU" sz="2400" dirty="0" err="1"/>
              <a:t>вимити</a:t>
            </a:r>
            <a:r>
              <a:rPr lang="ru-RU" sz="2400" dirty="0"/>
              <a:t> руки </a:t>
            </a:r>
            <a:r>
              <a:rPr lang="ru-RU" sz="2400" dirty="0" err="1"/>
              <a:t>з</a:t>
            </a:r>
            <a:r>
              <a:rPr lang="ru-RU" sz="2400" dirty="0"/>
              <a:t> милом.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5-02-08_1954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642918"/>
            <a:ext cx="7466752" cy="52864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7"/>
            <a:ext cx="8572560" cy="271464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знати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? </a:t>
            </a:r>
            <a:r>
              <a:rPr lang="ru-RU" dirty="0" err="1"/>
              <a:t>Купуючи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</a:t>
            </a:r>
            <a:r>
              <a:rPr lang="ru-RU" dirty="0" err="1"/>
              <a:t>неодмінно</a:t>
            </a:r>
            <a:r>
              <a:rPr lang="ru-RU" dirty="0"/>
              <a:t> </a:t>
            </a:r>
            <a:r>
              <a:rPr lang="ru-RU" dirty="0" err="1"/>
              <a:t>звертайте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їхній</a:t>
            </a:r>
            <a:r>
              <a:rPr lang="ru-RU" dirty="0"/>
              <a:t> склад. </a:t>
            </a:r>
            <a:r>
              <a:rPr lang="ru-RU" dirty="0" err="1"/>
              <a:t>Свідомий</a:t>
            </a:r>
            <a:r>
              <a:rPr lang="ru-RU" dirty="0"/>
              <a:t> </a:t>
            </a:r>
            <a:r>
              <a:rPr lang="ru-RU" dirty="0" err="1"/>
              <a:t>споживач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уваж</a:t>
            </a:r>
            <a:r>
              <a:rPr lang="ru-RU" dirty="0"/>
              <a:t> но </a:t>
            </a:r>
            <a:r>
              <a:rPr lang="ru-RU" dirty="0" err="1"/>
              <a:t>читає</a:t>
            </a:r>
            <a:r>
              <a:rPr lang="ru-RU" dirty="0"/>
              <a:t> </a:t>
            </a:r>
            <a:r>
              <a:rPr lang="ru-RU" dirty="0" err="1"/>
              <a:t>етикетки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, </a:t>
            </a:r>
            <a:r>
              <a:rPr lang="ru-RU" dirty="0" err="1"/>
              <a:t>аби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правильний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не </a:t>
            </a:r>
            <a:r>
              <a:rPr lang="ru-RU" dirty="0" err="1"/>
              <a:t>зашкодити.власному</a:t>
            </a:r>
            <a:r>
              <a:rPr lang="ru-RU" dirty="0"/>
              <a:t> </a:t>
            </a:r>
            <a:r>
              <a:rPr lang="ru-RU" dirty="0" err="1"/>
              <a:t>здоров’ю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здоров’ю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родини</a:t>
            </a:r>
            <a:r>
              <a:rPr lang="ru-RU" dirty="0"/>
              <a:t>. </a:t>
            </a:r>
            <a:r>
              <a:rPr lang="ru-RU" dirty="0" err="1"/>
              <a:t>Зважайте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b="1" dirty="0" err="1"/>
              <a:t>назви</a:t>
            </a:r>
            <a:r>
              <a:rPr lang="ru-RU" b="1" dirty="0"/>
              <a:t> </a:t>
            </a:r>
            <a:r>
              <a:rPr lang="ru-RU" b="1" dirty="0" err="1"/>
              <a:t>інгредієнтів</a:t>
            </a:r>
            <a:r>
              <a:rPr lang="ru-RU" b="1" dirty="0"/>
              <a:t> на </a:t>
            </a:r>
            <a:r>
              <a:rPr lang="ru-RU" b="1" dirty="0" err="1"/>
              <a:t>етикетці</a:t>
            </a:r>
            <a:r>
              <a:rPr lang="ru-RU" b="1" dirty="0"/>
              <a:t> </a:t>
            </a:r>
            <a:r>
              <a:rPr lang="ru-RU" b="1" dirty="0" err="1"/>
              <a:t>розташовують</a:t>
            </a:r>
            <a:r>
              <a:rPr lang="ru-RU" b="1" dirty="0"/>
              <a:t> за </a:t>
            </a:r>
            <a:r>
              <a:rPr lang="ru-RU" b="1" dirty="0" err="1"/>
              <a:t>зменшенням</a:t>
            </a:r>
            <a:r>
              <a:rPr lang="ru-RU" b="1" dirty="0"/>
              <a:t> </a:t>
            </a:r>
            <a:r>
              <a:rPr lang="ru-RU" b="1" dirty="0" err="1"/>
              <a:t>їхнього</a:t>
            </a:r>
            <a:r>
              <a:rPr lang="ru-RU" b="1" dirty="0"/>
              <a:t> </a:t>
            </a:r>
            <a:r>
              <a:rPr lang="ru-RU" b="1" dirty="0" err="1"/>
              <a:t>вмісту</a:t>
            </a:r>
            <a:r>
              <a:rPr lang="ru-RU" b="1" dirty="0"/>
              <a:t> в </a:t>
            </a:r>
            <a:r>
              <a:rPr lang="ru-RU" b="1" dirty="0" err="1"/>
              <a:t>харчовому</a:t>
            </a:r>
            <a:r>
              <a:rPr lang="ru-RU" b="1" dirty="0"/>
              <a:t> </a:t>
            </a:r>
            <a:r>
              <a:rPr lang="ru-RU" b="1" dirty="0" err="1"/>
              <a:t>продукті</a:t>
            </a:r>
            <a:r>
              <a:rPr lang="ru-RU" dirty="0"/>
              <a:t>. </a:t>
            </a:r>
            <a:r>
              <a:rPr lang="ru-RU" dirty="0" err="1"/>
              <a:t>Зверніть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: </a:t>
            </a:r>
            <a:r>
              <a:rPr lang="ru-RU" dirty="0" err="1"/>
              <a:t>якісні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виготовляюті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мінімумом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добавок (</a:t>
            </a:r>
            <a:r>
              <a:rPr lang="ru-RU" dirty="0" err="1"/>
              <a:t>поміркуйте</a:t>
            </a:r>
            <a:r>
              <a:rPr lang="ru-RU" dirty="0"/>
              <a:t>, як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їхньд</a:t>
            </a:r>
            <a:r>
              <a:rPr lang="ru-RU" dirty="0"/>
              <a:t> </a:t>
            </a:r>
            <a:r>
              <a:rPr lang="ru-RU" dirty="0" err="1"/>
              <a:t>придатності</a:t>
            </a:r>
            <a:r>
              <a:rPr lang="ru-RU" dirty="0"/>
              <a:t>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015-02-08_201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357562"/>
            <a:ext cx="4057181" cy="2520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686800" cy="5840435"/>
          </a:xfrm>
        </p:spPr>
        <p:txBody>
          <a:bodyPr>
            <a:normAutofit fontScale="62500" lnSpcReduction="20000"/>
          </a:bodyPr>
          <a:lstStyle/>
          <a:p>
            <a:pPr fontAlgn="base">
              <a:buNone/>
            </a:pPr>
            <a:r>
              <a:rPr lang="en-US" dirty="0" smtClean="0"/>
              <a:t>      </a:t>
            </a:r>
            <a:r>
              <a:rPr lang="ru-RU" dirty="0" err="1" smtClean="0"/>
              <a:t>Щоб</a:t>
            </a:r>
            <a:r>
              <a:rPr lang="ru-RU" dirty="0" smtClean="0"/>
              <a:t> бути </a:t>
            </a:r>
            <a:r>
              <a:rPr lang="ru-RU" dirty="0" err="1" smtClean="0"/>
              <a:t>здоровим</a:t>
            </a:r>
            <a:r>
              <a:rPr lang="ru-RU" dirty="0" smtClean="0"/>
              <a:t> та </a:t>
            </a:r>
            <a:r>
              <a:rPr lang="ru-RU" dirty="0" err="1" smtClean="0"/>
              <a:t>оберегти</a:t>
            </a:r>
            <a:r>
              <a:rPr lang="ru-RU" dirty="0" smtClean="0"/>
              <a:t> себе та свою родину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шкідливого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харчових</a:t>
            </a:r>
            <a:r>
              <a:rPr lang="ru-RU" dirty="0" smtClean="0"/>
              <a:t> добавок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слідувати</a:t>
            </a:r>
            <a:r>
              <a:rPr lang="ru-RU" dirty="0" smtClean="0"/>
              <a:t> </a:t>
            </a:r>
            <a:r>
              <a:rPr lang="ru-RU" dirty="0" err="1" smtClean="0"/>
              <a:t>наступним</a:t>
            </a:r>
            <a:r>
              <a:rPr lang="ru-RU" dirty="0" smtClean="0"/>
              <a:t> </a:t>
            </a:r>
            <a:r>
              <a:rPr lang="ru-RU" dirty="0" err="1" smtClean="0"/>
              <a:t>порадам</a:t>
            </a:r>
            <a:r>
              <a:rPr lang="ru-RU" dirty="0" smtClean="0"/>
              <a:t>:</a:t>
            </a:r>
          </a:p>
          <a:p>
            <a:pPr lvl="0" fontAlgn="base"/>
            <a:r>
              <a:rPr lang="ru-RU" dirty="0" err="1" smtClean="0"/>
              <a:t>Уважно</a:t>
            </a:r>
            <a:r>
              <a:rPr lang="ru-RU" dirty="0" smtClean="0"/>
              <a:t> </a:t>
            </a:r>
            <a:r>
              <a:rPr lang="ru-RU" dirty="0" err="1" smtClean="0"/>
              <a:t>читати</a:t>
            </a:r>
            <a:r>
              <a:rPr lang="ru-RU" dirty="0" smtClean="0"/>
              <a:t> </a:t>
            </a:r>
            <a:r>
              <a:rPr lang="ru-RU" dirty="0" err="1" smtClean="0"/>
              <a:t>етикетки</a:t>
            </a:r>
            <a:r>
              <a:rPr lang="ru-RU" dirty="0" smtClean="0"/>
              <a:t>, знати </a:t>
            </a:r>
            <a:r>
              <a:rPr lang="ru-RU" dirty="0" err="1" smtClean="0"/>
              <a:t>розшифровку</a:t>
            </a:r>
            <a:r>
              <a:rPr lang="ru-RU" dirty="0" smtClean="0"/>
              <a:t> </a:t>
            </a:r>
            <a:r>
              <a:rPr lang="ru-RU" dirty="0" err="1" smtClean="0"/>
              <a:t>кодів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звертати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 на </a:t>
            </a:r>
            <a:r>
              <a:rPr lang="ru-RU" dirty="0" err="1" smtClean="0"/>
              <a:t>квапливих</a:t>
            </a:r>
            <a:r>
              <a:rPr lang="ru-RU" dirty="0" smtClean="0"/>
              <a:t> </a:t>
            </a:r>
            <a:r>
              <a:rPr lang="ru-RU" dirty="0" err="1" smtClean="0"/>
              <a:t>покупців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хапають</a:t>
            </a:r>
            <a:r>
              <a:rPr lang="ru-RU" dirty="0" smtClean="0"/>
              <a:t> все </a:t>
            </a:r>
            <a:r>
              <a:rPr lang="ru-RU" dirty="0" err="1" smtClean="0"/>
              <a:t>підряд</a:t>
            </a:r>
            <a:r>
              <a:rPr lang="ru-RU" dirty="0" smtClean="0"/>
              <a:t>.</a:t>
            </a:r>
          </a:p>
          <a:p>
            <a:pPr lvl="0" fontAlgn="base"/>
            <a:r>
              <a:rPr lang="ru-RU" dirty="0" smtClean="0"/>
              <a:t>Не </a:t>
            </a:r>
            <a:r>
              <a:rPr lang="ru-RU" dirty="0" err="1" smtClean="0"/>
              <a:t>купувати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неприродно</a:t>
            </a:r>
            <a:r>
              <a:rPr lang="ru-RU" dirty="0" smtClean="0"/>
              <a:t> </a:t>
            </a:r>
            <a:r>
              <a:rPr lang="ru-RU" dirty="0" err="1" smtClean="0"/>
              <a:t>яскравим</a:t>
            </a:r>
            <a:r>
              <a:rPr lang="ru-RU" dirty="0" smtClean="0"/>
              <a:t> </a:t>
            </a:r>
            <a:r>
              <a:rPr lang="ru-RU" dirty="0" err="1" smtClean="0"/>
              <a:t>забарвленням</a:t>
            </a:r>
            <a:r>
              <a:rPr lang="ru-RU" dirty="0" smtClean="0"/>
              <a:t>. </a:t>
            </a:r>
            <a:r>
              <a:rPr lang="ru-RU" dirty="0" err="1" smtClean="0"/>
              <a:t>Швидше</a:t>
            </a:r>
            <a:r>
              <a:rPr lang="ru-RU" dirty="0" smtClean="0"/>
              <a:t> за все, у них </a:t>
            </a:r>
            <a:r>
              <a:rPr lang="ru-RU" dirty="0" err="1" smtClean="0"/>
              <a:t>повно</a:t>
            </a:r>
            <a:r>
              <a:rPr lang="ru-RU" dirty="0" smtClean="0"/>
              <a:t> </a:t>
            </a:r>
            <a:r>
              <a:rPr lang="ru-RU" dirty="0" err="1" smtClean="0"/>
              <a:t>барвників</a:t>
            </a:r>
            <a:r>
              <a:rPr lang="ru-RU" dirty="0" smtClean="0"/>
              <a:t>.</a:t>
            </a:r>
          </a:p>
          <a:p>
            <a:pPr lvl="0" fontAlgn="base"/>
            <a:r>
              <a:rPr lang="ru-RU" dirty="0" smtClean="0"/>
              <a:t>Не </a:t>
            </a:r>
            <a:r>
              <a:rPr lang="ru-RU" dirty="0" err="1" smtClean="0"/>
              <a:t>купувати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надмірно</a:t>
            </a:r>
            <a:r>
              <a:rPr lang="ru-RU" dirty="0" smtClean="0"/>
              <a:t> </a:t>
            </a:r>
            <a:r>
              <a:rPr lang="ru-RU" dirty="0" err="1" smtClean="0"/>
              <a:t>тривалим</a:t>
            </a:r>
            <a:r>
              <a:rPr lang="ru-RU" dirty="0" smtClean="0"/>
              <a:t> </a:t>
            </a:r>
            <a:r>
              <a:rPr lang="ru-RU" dirty="0" err="1" smtClean="0"/>
              <a:t>терміном</a:t>
            </a:r>
            <a:r>
              <a:rPr lang="ru-RU" dirty="0" smtClean="0"/>
              <a:t> </a:t>
            </a:r>
            <a:r>
              <a:rPr lang="ru-RU" dirty="0" err="1" smtClean="0"/>
              <a:t>зберігання</a:t>
            </a:r>
            <a:r>
              <a:rPr lang="ru-RU" dirty="0" smtClean="0"/>
              <a:t>.</a:t>
            </a:r>
          </a:p>
          <a:p>
            <a:pPr lvl="0" fontAlgn="base"/>
            <a:r>
              <a:rPr lang="ru-RU" dirty="0" err="1" smtClean="0"/>
              <a:t>Пам’ятати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імпортні</a:t>
            </a:r>
            <a:r>
              <a:rPr lang="ru-RU" dirty="0" smtClean="0"/>
              <a:t> </a:t>
            </a:r>
            <a:r>
              <a:rPr lang="ru-RU" dirty="0" err="1" smtClean="0"/>
              <a:t>овочі</a:t>
            </a:r>
            <a:r>
              <a:rPr lang="ru-RU" dirty="0" smtClean="0"/>
              <a:t> та </a:t>
            </a:r>
            <a:r>
              <a:rPr lang="ru-RU" dirty="0" err="1" smtClean="0"/>
              <a:t>фрукти</a:t>
            </a:r>
            <a:r>
              <a:rPr lang="ru-RU" dirty="0" smtClean="0"/>
              <a:t> (</a:t>
            </a:r>
            <a:r>
              <a:rPr lang="ru-RU" dirty="0" err="1" smtClean="0"/>
              <a:t>яблука</a:t>
            </a:r>
            <a:r>
              <a:rPr lang="ru-RU" dirty="0" smtClean="0"/>
              <a:t>, </a:t>
            </a:r>
            <a:r>
              <a:rPr lang="ru-RU" dirty="0" err="1" smtClean="0"/>
              <a:t>лимони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т.д.) </a:t>
            </a:r>
            <a:r>
              <a:rPr lang="ru-RU" dirty="0" err="1" smtClean="0"/>
              <a:t>обробляють</a:t>
            </a:r>
            <a:r>
              <a:rPr lang="ru-RU" dirty="0" smtClean="0"/>
              <a:t> </a:t>
            </a:r>
            <a:r>
              <a:rPr lang="ru-RU" dirty="0" err="1" smtClean="0"/>
              <a:t>спеціальними</a:t>
            </a:r>
            <a:r>
              <a:rPr lang="ru-RU" dirty="0" smtClean="0"/>
              <a:t> </a:t>
            </a:r>
            <a:r>
              <a:rPr lang="ru-RU" dirty="0" err="1" smtClean="0"/>
              <a:t>речовинами</a:t>
            </a:r>
            <a:r>
              <a:rPr lang="ru-RU" dirty="0" smtClean="0"/>
              <a:t> для </a:t>
            </a:r>
            <a:r>
              <a:rPr lang="ru-RU" dirty="0" err="1" smtClean="0"/>
              <a:t>кращого</a:t>
            </a:r>
            <a:r>
              <a:rPr lang="ru-RU" dirty="0" smtClean="0"/>
              <a:t> </a:t>
            </a:r>
            <a:r>
              <a:rPr lang="ru-RU" dirty="0" err="1" smtClean="0"/>
              <a:t>зберігання</a:t>
            </a:r>
            <a:r>
              <a:rPr lang="ru-RU" dirty="0" smtClean="0"/>
              <a:t> та </a:t>
            </a:r>
            <a:r>
              <a:rPr lang="ru-RU" dirty="0" err="1" smtClean="0"/>
              <a:t>блиску</a:t>
            </a:r>
            <a:r>
              <a:rPr lang="ru-RU" dirty="0" smtClean="0"/>
              <a:t>.</a:t>
            </a:r>
          </a:p>
          <a:p>
            <a:pPr lvl="0" fontAlgn="base"/>
            <a:r>
              <a:rPr lang="ru-RU" dirty="0" smtClean="0"/>
              <a:t>Чим </a:t>
            </a:r>
            <a:r>
              <a:rPr lang="ru-RU" dirty="0" err="1" smtClean="0"/>
              <a:t>меншим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список </a:t>
            </a:r>
            <a:r>
              <a:rPr lang="ru-RU" dirty="0" err="1" smtClean="0"/>
              <a:t>інгредієнтів</a:t>
            </a:r>
            <a:r>
              <a:rPr lang="ru-RU" dirty="0" smtClean="0"/>
              <a:t> в </a:t>
            </a:r>
            <a:r>
              <a:rPr lang="ru-RU" dirty="0" err="1" smtClean="0"/>
              <a:t>готових</a:t>
            </a:r>
            <a:r>
              <a:rPr lang="ru-RU" dirty="0" smtClean="0"/>
              <a:t> продуктах,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менше</a:t>
            </a:r>
            <a:r>
              <a:rPr lang="ru-RU" dirty="0" smtClean="0"/>
              <a:t> добавок.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вишуканим</a:t>
            </a:r>
            <a:r>
              <a:rPr lang="ru-RU" dirty="0" smtClean="0"/>
              <a:t>, </a:t>
            </a:r>
            <a:r>
              <a:rPr lang="ru-RU" dirty="0" err="1" smtClean="0"/>
              <a:t>пікантним</a:t>
            </a:r>
            <a:r>
              <a:rPr lang="ru-RU" dirty="0" smtClean="0"/>
              <a:t> смаком, </a:t>
            </a:r>
            <a:r>
              <a:rPr lang="ru-RU" dirty="0" err="1" smtClean="0"/>
              <a:t>швидше</a:t>
            </a:r>
            <a:r>
              <a:rPr lang="ru-RU" dirty="0" smtClean="0"/>
              <a:t> за все,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добавки;</a:t>
            </a:r>
          </a:p>
          <a:p>
            <a:pPr lvl="0" fontAlgn="base"/>
            <a:r>
              <a:rPr lang="ru-RU" dirty="0" err="1" smtClean="0"/>
              <a:t>Замість</a:t>
            </a:r>
            <a:r>
              <a:rPr lang="ru-RU" dirty="0" smtClean="0"/>
              <a:t>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купувати</a:t>
            </a:r>
            <a:r>
              <a:rPr lang="ru-RU" dirty="0" smtClean="0"/>
              <a:t> </a:t>
            </a:r>
            <a:r>
              <a:rPr lang="ru-RU" dirty="0" err="1" smtClean="0"/>
              <a:t>готові</a:t>
            </a:r>
            <a:r>
              <a:rPr lang="ru-RU" dirty="0" smtClean="0"/>
              <a:t> соки, 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самим.</a:t>
            </a:r>
          </a:p>
          <a:p>
            <a:pPr lvl="0" fontAlgn="base"/>
            <a:r>
              <a:rPr lang="ru-RU" dirty="0" err="1" smtClean="0"/>
              <a:t>Обмежити</a:t>
            </a:r>
            <a:r>
              <a:rPr lang="ru-RU" dirty="0" smtClean="0"/>
              <a:t> </a:t>
            </a:r>
            <a:r>
              <a:rPr lang="ru-RU" dirty="0" err="1" smtClean="0"/>
              <a:t>вживання</a:t>
            </a:r>
            <a:r>
              <a:rPr lang="ru-RU" dirty="0" smtClean="0"/>
              <a:t> </a:t>
            </a:r>
            <a:r>
              <a:rPr lang="ru-RU" dirty="0" err="1" smtClean="0"/>
              <a:t>чіпсів</a:t>
            </a:r>
            <a:r>
              <a:rPr lang="ru-RU" dirty="0" smtClean="0"/>
              <a:t>,   </a:t>
            </a:r>
            <a:r>
              <a:rPr lang="ru-RU" dirty="0" err="1" smtClean="0"/>
              <a:t>супів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пакетика, </a:t>
            </a:r>
            <a:r>
              <a:rPr lang="ru-RU" dirty="0" err="1" smtClean="0"/>
              <a:t>хот-догів</a:t>
            </a:r>
            <a:r>
              <a:rPr lang="ru-RU" dirty="0" smtClean="0"/>
              <a:t>, </a:t>
            </a:r>
            <a:r>
              <a:rPr lang="ru-RU" dirty="0" err="1" smtClean="0"/>
              <a:t>бургерів</a:t>
            </a:r>
            <a:r>
              <a:rPr lang="ru-RU" dirty="0" smtClean="0"/>
              <a:t>.</a:t>
            </a:r>
          </a:p>
          <a:p>
            <a:pPr lvl="0" fontAlgn="base"/>
            <a:r>
              <a:rPr lang="ru-RU" dirty="0" err="1" smtClean="0"/>
              <a:t>Відмовитись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перероблених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законсервованих</a:t>
            </a:r>
            <a:r>
              <a:rPr lang="ru-RU" dirty="0" smtClean="0"/>
              <a:t> </a:t>
            </a:r>
            <a:r>
              <a:rPr lang="ru-RU" dirty="0" err="1" smtClean="0"/>
              <a:t>м'ясних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, таких як </a:t>
            </a:r>
            <a:r>
              <a:rPr lang="ru-RU" dirty="0" err="1" smtClean="0"/>
              <a:t>ковбаса</a:t>
            </a:r>
            <a:r>
              <a:rPr lang="ru-RU" dirty="0" smtClean="0"/>
              <a:t>, сосиски.</a:t>
            </a:r>
          </a:p>
          <a:p>
            <a:pPr lvl="0" fontAlgn="base"/>
            <a:r>
              <a:rPr lang="ru-RU" dirty="0" smtClean="0"/>
              <a:t>І, </a:t>
            </a:r>
            <a:r>
              <a:rPr lang="ru-RU" dirty="0" err="1" smtClean="0"/>
              <a:t>нарешті</a:t>
            </a:r>
            <a:r>
              <a:rPr lang="ru-RU" dirty="0" smtClean="0"/>
              <a:t>, </a:t>
            </a:r>
            <a:r>
              <a:rPr lang="ru-RU" dirty="0" err="1" smtClean="0"/>
              <a:t>готувати</a:t>
            </a:r>
            <a:r>
              <a:rPr lang="ru-RU" dirty="0" smtClean="0"/>
              <a:t> самим, без </a:t>
            </a:r>
            <a:r>
              <a:rPr lang="ru-RU" dirty="0" err="1" smtClean="0"/>
              <a:t>жодних</a:t>
            </a:r>
            <a:r>
              <a:rPr lang="ru-RU" dirty="0" smtClean="0"/>
              <a:t> </a:t>
            </a:r>
            <a:r>
              <a:rPr lang="ru-RU" dirty="0" err="1" smtClean="0"/>
              <a:t>харчових</a:t>
            </a:r>
            <a:r>
              <a:rPr lang="ru-RU" dirty="0" smtClean="0"/>
              <a:t> добавок!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Харчові добавки – це речовини природного і синтетичного походження, спеціально внесені в харчові продукти для досягнення певних технологічних ефектів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2015-02-08_1912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571744"/>
            <a:ext cx="3643338" cy="3319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015-02-08_19123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714620"/>
            <a:ext cx="3228628" cy="3195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214290"/>
            <a:ext cx="9144064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Розвиток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XIX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столітті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органічного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синтезу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прагнення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виробників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зменшити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собівартість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продукції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зумовили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харчовій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промисловості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синтетичних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барвників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Адже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їхні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кольори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інтенсивніші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вони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стійкіші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до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змін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температури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дії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світла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Консерванти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запобігають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розмноженню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бактерій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грибів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призначені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подовження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термінів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зберігання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харчів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У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сучасних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промислових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технологіях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консервування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фруктів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овочів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замість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перевірених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часом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консервантів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кухонної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солі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цукру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оцту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використовують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зокрема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бензойну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бензоатну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кислоту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натрій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бензоат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У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виробництві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м’ясних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ковбасних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виробів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зазвичай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використовують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нітрит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нітрат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Натрію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також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є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стабілізаторами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кольору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Надлишок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речовин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негативно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позначається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процесах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обміну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001156" cy="54292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  </a:t>
            </a:r>
            <a:r>
              <a:rPr lang="ru-RU" sz="3100" b="1" dirty="0" err="1" smtClean="0">
                <a:latin typeface="Arial" pitchFamily="34" charset="0"/>
                <a:cs typeface="Arial" pitchFamily="34" charset="0"/>
              </a:rPr>
              <a:t>Антиоксиданти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 - добавки,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використовують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збереження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свіжості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харчових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продуктів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Ці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сполуки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добавляють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до складу масел,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аби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запобігти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згіркненню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зміні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кольору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внаслідок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окиснення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Зверніть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увагу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: в одному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продукті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має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бути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використаний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лише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один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антиоксидант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Найпоширеніші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представники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цієї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групи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харчових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добавок -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аскорбінова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кислота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лецитин,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який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використовують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виготовленні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шоколаду.</a:t>
            </a:r>
            <a:br>
              <a:rPr lang="ru-RU" sz="3100" dirty="0">
                <a:latin typeface="Arial" pitchFamily="34" charset="0"/>
                <a:cs typeface="Arial" pitchFamily="34" charset="0"/>
              </a:rPr>
            </a:br>
            <a:r>
              <a:rPr lang="ru-RU" sz="3100" dirty="0"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>
                <a:latin typeface="Arial" pitchFamily="34" charset="0"/>
                <a:cs typeface="Arial" pitchFamily="34" charset="0"/>
              </a:rPr>
            </a:br>
            <a:r>
              <a:rPr lang="ru-RU" sz="3100" dirty="0" err="1">
                <a:latin typeface="Arial" pitchFamily="34" charset="0"/>
                <a:cs typeface="Arial" pitchFamily="34" charset="0"/>
              </a:rPr>
              <a:t>Емульгатори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зазвичай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використовують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виробництві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непрозорих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безалкогольних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напоїв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алкогольних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з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осадом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кондитерських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виробів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основі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какао.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Стабілізатори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надають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стійкості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емульсіям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(майонезу,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наприклад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),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добавляють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м’ясної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продукції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рибного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фаршу,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плавлених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сирків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тощо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Поширеним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загусником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є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пектини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-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різноманітні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полісахариди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рослинного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походження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285729"/>
            <a:ext cx="9144032" cy="1000132"/>
          </a:xfrm>
        </p:spPr>
        <p:txBody>
          <a:bodyPr/>
          <a:lstStyle/>
          <a:p>
            <a:pPr>
              <a:buNone/>
            </a:pPr>
            <a:r>
              <a:rPr lang="uk-UA" sz="2400" dirty="0" smtClean="0"/>
              <a:t>    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Буквені коди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(перша буква в слові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Europe) –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це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система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кодифікації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розроблена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Європі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зручності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сприйняття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2015-02-08_1939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14422"/>
            <a:ext cx="8535444" cy="526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85804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Майже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все,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що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ми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їмо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щодня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містить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 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харчові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добавки.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Зокрема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рибні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консерви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містять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консервант Е-211,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що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сприяє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раку.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Рулети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оселедця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огірком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містять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ракоутворюючі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добавки Е-330, Е-331, Е-339,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які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крім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того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підвищують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холестерин.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Плавленим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сирком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"Дружба”,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якщо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його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їсти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щодня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можна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надмірно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підвищити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холестерин в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крові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оскільки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він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містить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емульгатори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Е-450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Е-451.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Ковбасний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сир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також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містить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багато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консервантів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зокрема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Е-451, Е-452, Е-412, Е-415,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які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негативно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впливають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здоров’я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спричиняючи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онкозахворювання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Печиво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Топлене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молоко"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може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горіти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як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свічка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при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цьому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виділяти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їдкий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дим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Можливо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справа у тому,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що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до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його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складу входить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стабілізатор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Е-503,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який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визнано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небезпечним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для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життя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здоров’я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людини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Ковбаса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"Варена"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містить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ракоутворюючі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компоненти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Е-451 та Е-452. При частому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вживанні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ковбаси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копченої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"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Посольської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теж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можна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захворіти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рак,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адже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вона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містить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собі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цілий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"букет"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шкідливих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консервантів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Е-451, Е-452, Е-450, Е-250. Не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поступається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іншим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вмістом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небезпечних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складників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ковбаса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варена "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Ніжна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”,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куди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входять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Е-450, Е-451, Е-452, Е-250.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001156" cy="584043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Улюблена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всіма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дітьми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згущенка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"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Полтавська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"уже не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корисний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продукт,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містить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Е-466.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Дієтичний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шоколад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містить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підсолоджувач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Е-966,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може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викликати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розлад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шлунку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У мармелад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додають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Е-494,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негативно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впливає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внутрішні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Чимало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печива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особливо сухого,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містять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стабілізатор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 Е -450,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знижує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здатність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концентраціїї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уваги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дітей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викликає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 них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гіперактивність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Карамель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шоколадим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наповнювачем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підфарбовують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небезпечним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для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здоров’я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барвником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Е-110,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надає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цукеркам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золотистого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кольору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викликає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дітей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невмотивовану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нервову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збудливість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Велику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кількість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добавок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містять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деякі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морозива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Не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слід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захоплюватися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картопляними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чіпсами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зерновими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пластівцями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та хрусткими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хлібцями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бісквітами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та крекерами,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багато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акриламіду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стимулює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утворення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ракових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клітин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Майже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усіх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сухариках,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чіпсах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сухих супах,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бульйонних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кубиках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міститься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натрій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глутамат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позначають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як "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підсилювач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смаку"Е-621.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відновлює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смак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продуктів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втратили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його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через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тривале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зберігання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надає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смаку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речовинам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його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добавка негативно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впливає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зір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провокуючи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глаукому.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500834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dirty="0">
                <a:latin typeface="Arial" pitchFamily="34" charset="0"/>
                <a:cs typeface="Arial" pitchFamily="34" charset="0"/>
              </a:rPr>
              <a:t>Практично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всі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безалкогольні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напої</a:t>
            </a:r>
            <a:r>
              <a:rPr lang="ru-RU" dirty="0">
                <a:latin typeface="Arial" pitchFamily="34" charset="0"/>
                <a:cs typeface="Arial" pitchFamily="34" charset="0"/>
              </a:rPr>
              <a:t>  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виготовляються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використанням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синтетичних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підсолоджувачів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Чому</a:t>
            </a:r>
            <a:r>
              <a:rPr lang="ru-RU" dirty="0">
                <a:latin typeface="Arial" pitchFamily="34" charset="0"/>
                <a:cs typeface="Arial" pitchFamily="34" charset="0"/>
              </a:rPr>
              <a:t>? Для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виробника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полегшуе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технологічну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обробку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продовольчої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сировини</a:t>
            </a:r>
            <a:r>
              <a:rPr lang="ru-RU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здешевлює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скорочує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технологічний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процес</a:t>
            </a:r>
            <a:r>
              <a:rPr lang="ru-RU" dirty="0">
                <a:latin typeface="Arial" pitchFamily="34" charset="0"/>
                <a:cs typeface="Arial" pitchFamily="34" charset="0"/>
              </a:rPr>
              <a:t>. Один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із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найпопулярніших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підсолоджувачів</a:t>
            </a:r>
            <a:r>
              <a:rPr lang="ru-RU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аспартам</a:t>
            </a:r>
            <a:r>
              <a:rPr lang="ru-RU" dirty="0">
                <a:latin typeface="Arial" pitchFamily="34" charset="0"/>
                <a:cs typeface="Arial" pitchFamily="34" charset="0"/>
              </a:rPr>
              <a:t> у 180 – 200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разів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солодший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цукру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але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безконтрольне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споживання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цієї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речовини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може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призвести</a:t>
            </a:r>
            <a:r>
              <a:rPr lang="ru-RU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накопичення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її</a:t>
            </a:r>
            <a:r>
              <a:rPr lang="ru-RU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організмі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викликає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стомлюваність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депресію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порушення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зору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пам’яті</a:t>
            </a:r>
            <a:r>
              <a:rPr lang="ru-RU" dirty="0">
                <a:latin typeface="Arial" pitchFamily="34" charset="0"/>
                <a:cs typeface="Arial" pitchFamily="34" charset="0"/>
              </a:rPr>
              <a:t>. До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речі</a:t>
            </a:r>
            <a:r>
              <a:rPr lang="ru-RU" dirty="0">
                <a:latin typeface="Arial" pitchFamily="34" charset="0"/>
                <a:cs typeface="Arial" pitchFamily="34" charset="0"/>
              </a:rPr>
              <a:t>, за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висновками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медиків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діти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повинні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споживати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лише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натуральні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цукри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Між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іншим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окрім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цукру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існують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такі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натуральні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нешкідливі</a:t>
            </a:r>
            <a:r>
              <a:rPr lang="ru-RU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здоров’я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підсолоджувачі</a:t>
            </a:r>
            <a:r>
              <a:rPr lang="ru-RU" dirty="0">
                <a:latin typeface="Arial" pitchFamily="34" charset="0"/>
                <a:cs typeface="Arial" pitchFamily="34" charset="0"/>
              </a:rPr>
              <a:t>, як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стевія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кленовий</a:t>
            </a:r>
            <a:r>
              <a:rPr lang="ru-RU" dirty="0">
                <a:latin typeface="Arial" pitchFamily="34" charset="0"/>
                <a:cs typeface="Arial" pitchFamily="34" charset="0"/>
              </a:rPr>
              <a:t> сироп,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цикорій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солодковий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корінь</a:t>
            </a:r>
            <a:r>
              <a:rPr lang="ru-RU" dirty="0">
                <a:latin typeface="Arial" pitchFamily="34" charset="0"/>
                <a:cs typeface="Arial" pitchFamily="34" charset="0"/>
              </a:rPr>
              <a:t>. Але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замість</a:t>
            </a:r>
            <a:r>
              <a:rPr lang="ru-RU" dirty="0">
                <a:latin typeface="Arial" pitchFamily="34" charset="0"/>
                <a:cs typeface="Arial" pitchFamily="34" charset="0"/>
              </a:rPr>
              <a:t> них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виробники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застосовують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синтетичні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речовини</a:t>
            </a:r>
            <a:r>
              <a:rPr lang="ru-RU" dirty="0">
                <a:latin typeface="Arial" pitchFamily="34" charset="0"/>
                <a:cs typeface="Arial" pitchFamily="34" charset="0"/>
              </a:rPr>
              <a:t>. Те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саме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стосується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йогуртів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глазурованих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сирків</a:t>
            </a:r>
            <a:r>
              <a:rPr lang="ru-RU" dirty="0">
                <a:latin typeface="Arial" pitchFamily="34" charset="0"/>
                <a:cs typeface="Arial" pitchFamily="34" charset="0"/>
              </a:rPr>
              <a:t>, 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назві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яких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зазначається</a:t>
            </a:r>
            <a:r>
              <a:rPr lang="ru-RU" dirty="0">
                <a:latin typeface="Arial" pitchFamily="34" charset="0"/>
                <a:cs typeface="Arial" pitchFamily="34" charset="0"/>
              </a:rPr>
              <a:t> "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</a:t>
            </a:r>
            <a:r>
              <a:rPr lang="ru-RU" dirty="0">
                <a:latin typeface="Arial" pitchFamily="34" charset="0"/>
                <a:cs typeface="Arial" pitchFamily="34" charset="0"/>
              </a:rPr>
              <a:t> апельсином”, "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полуницею</a:t>
            </a:r>
            <a:r>
              <a:rPr lang="ru-RU" dirty="0">
                <a:latin typeface="Arial" pitchFamily="34" charset="0"/>
                <a:cs typeface="Arial" pitchFamily="34" charset="0"/>
              </a:rPr>
              <a:t>”, "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</a:t>
            </a:r>
            <a:r>
              <a:rPr lang="ru-RU" dirty="0">
                <a:latin typeface="Arial" pitchFamily="34" charset="0"/>
                <a:cs typeface="Arial" pitchFamily="34" charset="0"/>
              </a:rPr>
              <a:t> ананасом”,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dirty="0">
                <a:latin typeface="Arial" pitchFamily="34" charset="0"/>
                <a:cs typeface="Arial" pitchFamily="34" charset="0"/>
              </a:rPr>
              <a:t> вводить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споживача</a:t>
            </a:r>
            <a:r>
              <a:rPr lang="ru-RU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оману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адже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насправді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під</a:t>
            </a:r>
            <a:r>
              <a:rPr lang="ru-RU" dirty="0">
                <a:latin typeface="Arial" pitchFamily="34" charset="0"/>
                <a:cs typeface="Arial" pitchFamily="34" charset="0"/>
              </a:rPr>
              <a:t> час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виробництва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використовуються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наповнювачі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підсилювачі</a:t>
            </a:r>
            <a:r>
              <a:rPr lang="ru-RU" dirty="0">
                <a:latin typeface="Arial" pitchFamily="34" charset="0"/>
                <a:cs typeface="Arial" pitchFamily="34" charset="0"/>
              </a:rPr>
              <a:t> смаку,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ароматизатори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але</a:t>
            </a:r>
            <a:r>
              <a:rPr lang="ru-RU" dirty="0">
                <a:latin typeface="Arial" pitchFamily="34" charset="0"/>
                <a:cs typeface="Arial" pitchFamily="34" charset="0"/>
              </a:rPr>
              <a:t> аж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ніяк</a:t>
            </a:r>
            <a:r>
              <a:rPr lang="ru-RU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відповідні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фрукти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base"/>
            <a:r>
              <a:rPr lang="ru-RU" dirty="0" err="1">
                <a:latin typeface="Arial" pitchFamily="34" charset="0"/>
                <a:cs typeface="Arial" pitchFamily="34" charset="0"/>
              </a:rPr>
              <a:t>Чимало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батьків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купують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своїм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дітям</a:t>
            </a:r>
            <a:r>
              <a:rPr lang="ru-RU" dirty="0">
                <a:latin typeface="Arial" pitchFamily="34" charset="0"/>
                <a:cs typeface="Arial" pitchFamily="34" charset="0"/>
              </a:rPr>
              <a:t> квас,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розфасований</a:t>
            </a:r>
            <a:r>
              <a:rPr lang="ru-RU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поліетиленові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пляшки</a:t>
            </a:r>
            <a:r>
              <a:rPr lang="ru-RU" dirty="0">
                <a:latin typeface="Arial" pitchFamily="34" charset="0"/>
                <a:cs typeface="Arial" pitchFamily="34" charset="0"/>
              </a:rPr>
              <a:t>. Але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якщо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уважно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прочитаєте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інформацію</a:t>
            </a:r>
            <a:r>
              <a:rPr lang="ru-RU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етикетці</a:t>
            </a:r>
            <a:r>
              <a:rPr lang="ru-RU" dirty="0">
                <a:latin typeface="Arial" pitchFamily="34" charset="0"/>
                <a:cs typeface="Arial" pitchFamily="34" charset="0"/>
              </a:rPr>
              <a:t>, то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побачите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корисним</a:t>
            </a:r>
            <a:r>
              <a:rPr lang="ru-RU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здоров’я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напоєм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виготовленим</a:t>
            </a:r>
            <a:r>
              <a:rPr lang="ru-RU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традиційною</a:t>
            </a:r>
            <a:r>
              <a:rPr lang="ru-RU" dirty="0">
                <a:latin typeface="Arial" pitchFamily="34" charset="0"/>
                <a:cs typeface="Arial" pitchFamily="34" charset="0"/>
              </a:rPr>
              <a:t> рецептурою, 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нього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спільна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лише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назва</a:t>
            </a:r>
            <a:r>
              <a:rPr lang="ru-RU" dirty="0">
                <a:latin typeface="Arial" pitchFamily="34" charset="0"/>
                <a:cs typeface="Arial" pitchFamily="34" charset="0"/>
              </a:rPr>
              <a:t> "Квас”.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Насправді</a:t>
            </a:r>
            <a:r>
              <a:rPr lang="ru-RU" dirty="0">
                <a:latin typeface="Arial" pitchFamily="34" charset="0"/>
                <a:cs typeface="Arial" pitchFamily="34" charset="0"/>
              </a:rPr>
              <a:t> ж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безалкогольний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напій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виготовлений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допомогою</a:t>
            </a:r>
            <a:r>
              <a:rPr lang="ru-RU" dirty="0">
                <a:latin typeface="Arial" pitchFamily="34" charset="0"/>
                <a:cs typeface="Arial" pitchFamily="34" charset="0"/>
              </a:rPr>
              <a:t> води,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емульсії</a:t>
            </a:r>
            <a:r>
              <a:rPr lang="ru-RU" dirty="0">
                <a:latin typeface="Arial" pitchFamily="34" charset="0"/>
                <a:cs typeface="Arial" pitchFamily="34" charset="0"/>
              </a:rPr>
              <a:t>, яка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надає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йому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відповідного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смаку,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підсолоджувача</a:t>
            </a:r>
            <a:r>
              <a:rPr lang="ru-RU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інших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харчових</a:t>
            </a:r>
            <a:r>
              <a:rPr lang="ru-RU" dirty="0">
                <a:latin typeface="Arial" pitchFamily="34" charset="0"/>
                <a:cs typeface="Arial" pitchFamily="34" charset="0"/>
              </a:rPr>
              <a:t> добавок.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8729634" cy="581184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Крім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того,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небезпечні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речовини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містяться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іншій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продукції</a:t>
            </a:r>
            <a:r>
              <a:rPr lang="ru-RU" dirty="0">
                <a:latin typeface="Arial" pitchFamily="34" charset="0"/>
                <a:cs typeface="Arial" pitchFamily="34" charset="0"/>
              </a:rPr>
              <a:t>, яку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обожнюють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діти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Скажімо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жувальна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гумка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>
                <a:latin typeface="Arial" pitchFamily="34" charset="0"/>
                <a:cs typeface="Arial" pitchFamily="34" charset="0"/>
              </a:rPr>
              <a:t>З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телеекрану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закликають</a:t>
            </a:r>
            <a:r>
              <a:rPr lang="ru-RU" dirty="0">
                <a:latin typeface="Arial" pitchFamily="34" charset="0"/>
                <a:cs typeface="Arial" pitchFamily="34" charset="0"/>
              </a:rPr>
              <a:t> нас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жувати</a:t>
            </a:r>
            <a:r>
              <a:rPr lang="ru-RU" dirty="0">
                <a:latin typeface="Arial" pitchFamily="34" charset="0"/>
                <a:cs typeface="Arial" pitchFamily="34" charset="0"/>
              </a:rPr>
              <a:t>, без утоми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нормалізуючи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свій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кислотно-лужний</a:t>
            </a:r>
            <a:r>
              <a:rPr lang="ru-RU" dirty="0">
                <a:latin typeface="Arial" pitchFamily="34" charset="0"/>
                <a:cs typeface="Arial" pitchFamily="34" charset="0"/>
              </a:rPr>
              <a:t> баланс. Але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чи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є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корисною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жуйка</a:t>
            </a:r>
            <a:r>
              <a:rPr lang="ru-RU" dirty="0">
                <a:latin typeface="Arial" pitchFamily="34" charset="0"/>
                <a:cs typeface="Arial" pitchFamily="34" charset="0"/>
              </a:rPr>
              <a:t>?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Щодо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кислотно-лужного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балансу, то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нормалізує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тільки</a:t>
            </a:r>
            <a:r>
              <a:rPr lang="ru-RU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жуйка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котра</a:t>
            </a:r>
            <a:r>
              <a:rPr lang="ru-RU" dirty="0">
                <a:latin typeface="Arial" pitchFamily="34" charset="0"/>
                <a:cs typeface="Arial" pitchFamily="34" charset="0"/>
              </a:rPr>
              <a:t> без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цукру</a:t>
            </a:r>
            <a:r>
              <a:rPr lang="ru-RU" dirty="0">
                <a:latin typeface="Arial" pitchFamily="34" charset="0"/>
                <a:cs typeface="Arial" pitchFamily="34" charset="0"/>
              </a:rPr>
              <a:t>. А без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цукру</a:t>
            </a:r>
            <a:r>
              <a:rPr lang="ru-RU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означає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із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цукрозамінниками</a:t>
            </a:r>
            <a:r>
              <a:rPr lang="ru-RU" dirty="0">
                <a:latin typeface="Arial" pitchFamily="34" charset="0"/>
                <a:cs typeface="Arial" pitchFamily="34" charset="0"/>
              </a:rPr>
              <a:t>: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ксилітом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сорбітом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аспартамом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Вчені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стверджують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деякі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цих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речовин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здатні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призводити</a:t>
            </a:r>
            <a:r>
              <a:rPr lang="ru-RU" dirty="0">
                <a:latin typeface="Arial" pitchFamily="34" charset="0"/>
                <a:cs typeface="Arial" pitchFamily="34" charset="0"/>
              </a:rPr>
              <a:t> до проносного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ефекту</a:t>
            </a:r>
            <a:r>
              <a:rPr lang="ru-RU" dirty="0">
                <a:latin typeface="Arial" pitchFamily="34" charset="0"/>
                <a:cs typeface="Arial" pitchFamily="34" charset="0"/>
              </a:rPr>
              <a:t>. 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пачці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Dirol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"правдиво </a:t>
            </a:r>
            <a:r>
              <a:rPr lang="ru-RU" dirty="0">
                <a:latin typeface="Arial" pitchFamily="34" charset="0"/>
                <a:cs typeface="Arial" pitchFamily="34" charset="0"/>
              </a:rPr>
              <a:t>написано,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dirty="0">
                <a:latin typeface="Arial" pitchFamily="34" charset="0"/>
                <a:cs typeface="Arial" pitchFamily="34" charset="0"/>
              </a:rPr>
              <a:t> у 100г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жуйки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міститься</a:t>
            </a:r>
            <a:r>
              <a:rPr lang="ru-RU" dirty="0">
                <a:latin typeface="Arial" pitchFamily="34" charset="0"/>
                <a:cs typeface="Arial" pitchFamily="34" charset="0"/>
              </a:rPr>
              <a:t> 64г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поліолів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Вага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однієї</a:t>
            </a:r>
            <a:r>
              <a:rPr lang="ru-RU" dirty="0">
                <a:latin typeface="Arial" pitchFamily="34" charset="0"/>
                <a:cs typeface="Arial" pitchFamily="34" charset="0"/>
              </a:rPr>
              <a:t> пачки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коливається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dirty="0">
                <a:latin typeface="Arial" pitchFamily="34" charset="0"/>
                <a:cs typeface="Arial" pitchFamily="34" charset="0"/>
              </a:rPr>
              <a:t> 13 до 15г,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тож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кількість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проносно-солодких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спиртів</a:t>
            </a:r>
            <a:r>
              <a:rPr lang="ru-RU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ній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може</a:t>
            </a:r>
            <a:r>
              <a:rPr lang="ru-RU" dirty="0">
                <a:latin typeface="Arial" pitchFamily="34" charset="0"/>
                <a:cs typeface="Arial" pitchFamily="34" charset="0"/>
              </a:rPr>
              <a:t> бути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dirty="0">
                <a:latin typeface="Arial" pitchFamily="34" charset="0"/>
                <a:cs typeface="Arial" pitchFamily="34" charset="0"/>
              </a:rPr>
              <a:t> 8,3 до 10,2г. Для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діареї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зазвичай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потрібно</a:t>
            </a:r>
            <a:r>
              <a:rPr lang="ru-RU" dirty="0">
                <a:latin typeface="Arial" pitchFamily="34" charset="0"/>
                <a:cs typeface="Arial" pitchFamily="34" charset="0"/>
              </a:rPr>
              <a:t> 30-40г,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але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багатьом</a:t>
            </a:r>
            <a:r>
              <a:rPr lang="ru-RU" dirty="0">
                <a:latin typeface="Arial" pitchFamily="34" charset="0"/>
                <a:cs typeface="Arial" pitchFamily="34" charset="0"/>
              </a:rPr>
              <a:t> буде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достатньо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однієї</a:t>
            </a:r>
            <a:r>
              <a:rPr lang="ru-RU" dirty="0">
                <a:latin typeface="Arial" pitchFamily="34" charset="0"/>
                <a:cs typeface="Arial" pitchFamily="34" charset="0"/>
              </a:rPr>
              <a:t> пачки. Але ж реклама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закликає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жувати</a:t>
            </a:r>
            <a:r>
              <a:rPr lang="ru-RU" dirty="0">
                <a:latin typeface="Arial" pitchFamily="34" charset="0"/>
                <a:cs typeface="Arial" pitchFamily="34" charset="0"/>
              </a:rPr>
              <a:t> по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дві</a:t>
            </a:r>
            <a:r>
              <a:rPr lang="ru-RU" dirty="0">
                <a:latin typeface="Arial" pitchFamily="34" charset="0"/>
                <a:cs typeface="Arial" pitchFamily="34" charset="0"/>
              </a:rPr>
              <a:t> подушечки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dirty="0">
                <a:latin typeface="Arial" pitchFamily="34" charset="0"/>
                <a:cs typeface="Arial" pitchFamily="34" charset="0"/>
              </a:rPr>
              <a:t> кожного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прийому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їжі</a:t>
            </a:r>
            <a:r>
              <a:rPr lang="ru-RU" dirty="0">
                <a:latin typeface="Arial" pitchFamily="34" charset="0"/>
                <a:cs typeface="Arial" pitchFamily="34" charset="0"/>
              </a:rPr>
              <a:t>. Разом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вийде</a:t>
            </a:r>
            <a:r>
              <a:rPr lang="ru-RU" dirty="0">
                <a:latin typeface="Arial" pitchFamily="34" charset="0"/>
                <a:cs typeface="Arial" pitchFamily="34" charset="0"/>
              </a:rPr>
              <a:t> по 1,5 – 2 пачки на день.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Тож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розслаблення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шлунка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забезпечене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Нещодавно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вчені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висловили</a:t>
            </a:r>
            <a:r>
              <a:rPr lang="ru-RU" dirty="0">
                <a:latin typeface="Arial" pitchFamily="34" charset="0"/>
                <a:cs typeface="Arial" pitchFamily="34" charset="0"/>
              </a:rPr>
              <a:t> думку про те,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цукрозамінники</a:t>
            </a:r>
            <a:r>
              <a:rPr lang="ru-RU" dirty="0">
                <a:latin typeface="Arial" pitchFamily="34" charset="0"/>
                <a:cs typeface="Arial" pitchFamily="34" charset="0"/>
              </a:rPr>
              <a:t> при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непомірному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споживанні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можуть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порушити</a:t>
            </a:r>
            <a:r>
              <a:rPr lang="ru-RU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організмі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гормональний</a:t>
            </a:r>
            <a:r>
              <a:rPr lang="ru-RU" dirty="0">
                <a:latin typeface="Arial" pitchFamily="34" charset="0"/>
                <a:cs typeface="Arial" pitchFamily="34" charset="0"/>
              </a:rPr>
              <a:t> баланс,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оскільки</a:t>
            </a:r>
            <a:r>
              <a:rPr lang="ru-RU" dirty="0">
                <a:latin typeface="Arial" pitchFamily="34" charset="0"/>
                <a:cs typeface="Arial" pitchFamily="34" charset="0"/>
              </a:rPr>
              <a:t> до складу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аспартама</a:t>
            </a:r>
            <a:r>
              <a:rPr lang="ru-RU" dirty="0">
                <a:latin typeface="Arial" pitchFamily="34" charset="0"/>
                <a:cs typeface="Arial" pitchFamily="34" charset="0"/>
              </a:rPr>
              <a:t> входить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амінокислота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фенілаланін</a:t>
            </a:r>
            <a:r>
              <a:rPr lang="ru-RU" dirty="0">
                <a:latin typeface="Arial" pitchFamily="34" charset="0"/>
                <a:cs typeface="Arial" pitchFamily="34" charset="0"/>
              </a:rPr>
              <a:t>. Особливо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небезпечно</a:t>
            </a:r>
            <a:r>
              <a:rPr lang="ru-RU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дітей</a:t>
            </a:r>
            <a:r>
              <a:rPr lang="ru-RU" dirty="0">
                <a:latin typeface="Arial" pitchFamily="34" charset="0"/>
                <a:cs typeface="Arial" pitchFamily="34" charset="0"/>
              </a:rPr>
              <a:t> 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також</a:t>
            </a:r>
            <a:r>
              <a:rPr lang="ru-RU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блакитнооких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світлошкірих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світловолосих</a:t>
            </a:r>
            <a:r>
              <a:rPr lang="ru-RU" dirty="0">
                <a:latin typeface="Arial" pitchFamily="34" charset="0"/>
                <a:cs typeface="Arial" pitchFamily="34" charset="0"/>
              </a:rPr>
              <a:t> людей.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організмі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занадто</a:t>
            </a:r>
            <a:r>
              <a:rPr lang="ru-RU" dirty="0">
                <a:latin typeface="Arial" pitchFamily="34" charset="0"/>
                <a:cs typeface="Arial" pitchFamily="34" charset="0"/>
              </a:rPr>
              <a:t> мало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ферментів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здатних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розщепити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перетворити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фенілаланін</a:t>
            </a:r>
            <a:r>
              <a:rPr lang="ru-RU" dirty="0">
                <a:latin typeface="Arial" pitchFamily="34" charset="0"/>
                <a:cs typeface="Arial" pitchFamily="34" charset="0"/>
              </a:rPr>
              <a:t>, тому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перетворюється</a:t>
            </a:r>
            <a:r>
              <a:rPr lang="ru-RU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надлишок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адреналіну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токсичних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речовин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загрожує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уповільненням</a:t>
            </a:r>
            <a:r>
              <a:rPr lang="ru-RU" dirty="0">
                <a:latin typeface="Arial" pitchFamily="34" charset="0"/>
                <a:cs typeface="Arial" pitchFamily="34" charset="0"/>
              </a:rPr>
              <a:t> росту,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порушеннями</a:t>
            </a:r>
            <a:r>
              <a:rPr lang="ru-RU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нервової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системи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навіть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олігофренією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83</TotalTime>
  <Words>762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Аспект</vt:lpstr>
      <vt:lpstr>Тема Office</vt:lpstr>
      <vt:lpstr>Городская</vt:lpstr>
      <vt:lpstr>Ознайомлення зі змістом етикеток. Харчові добавки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Ознайомлення зі змістом етикеток. Харчові добавки</dc:title>
  <dc:creator>Loner-XP</dc:creator>
  <cp:lastModifiedBy>Loner-XP</cp:lastModifiedBy>
  <cp:revision>9</cp:revision>
  <dcterms:created xsi:type="dcterms:W3CDTF">2015-02-08T17:02:19Z</dcterms:created>
  <dcterms:modified xsi:type="dcterms:W3CDTF">2015-02-08T18:25:46Z</dcterms:modified>
</cp:coreProperties>
</file>