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4A4EA-487E-458A-9C06-93578EAEDF74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D2B6F-5C15-47E7-9948-090E0AC73F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D2B6F-5C15-47E7-9948-090E0AC73FE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212B859-1CC9-40DA-AEA4-22EFB63780AB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4A545C-C6BB-40A7-BA02-7722C00A7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643966" cy="421484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b="1" i="1" dirty="0" smtClean="0"/>
              <a:t>Значение теории химического строения</a:t>
            </a:r>
            <a:br>
              <a:rPr lang="ru-RU" sz="6600" b="1" i="1" dirty="0" smtClean="0"/>
            </a:br>
            <a:r>
              <a:rPr lang="ru-RU" sz="6600" b="1" i="1" dirty="0" smtClean="0"/>
              <a:t>А.М.Бутлерова</a:t>
            </a:r>
            <a:endParaRPr lang="ru-RU" sz="6600" b="1" i="1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28670"/>
            <a:ext cx="8929718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5.Творчески обобщила достижения в химии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643998" cy="207170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smtClean="0"/>
              <a:t>Факты, не объясняемые существующими теориями, наиболее дороги для науки, от их разработки следует по преимуществу ожидать ее развития в ближайшем будущем.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4500570"/>
            <a:ext cx="4168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М.А.Бутлеров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28802"/>
            <a:ext cx="6793848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142852"/>
            <a:ext cx="742952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Arial Unicode MS" pitchFamily="34" charset="-128"/>
              </a:rPr>
              <a:t>1.Д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оказала, что с помощью химических методов ( синтеза, разложения и других реакций) можно установить порядок соединения атомов в молекулах ( этим самым была доказана возможность познания строения вещества);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07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dobe Kaiti Std R" pitchFamily="18" charset="-128"/>
                <a:cs typeface="Times New Roman" pitchFamily="18" charset="0"/>
              </a:rPr>
              <a:t>2. Дала возможность предвидеть свойства органических соединений на основании строения, синтезировать новые вещества, придерживаясь плана;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114"/>
            <a:ext cx="4500594" cy="667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1142984"/>
            <a:ext cx="8929718" cy="2862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3.Позволила объяснить многообразие органических соединений;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8935289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4.Дала мощный толчок синтезу органических соединений, развитию промышленности органического синтеза ( синтез спиртов, эфиров, красителей, лекарственных веществ и др.).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5944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0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0"/>
            <a:ext cx="4572000" cy="213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120</Words>
  <Application>Microsoft Office PowerPoint</Application>
  <PresentationFormat>Экран (4:3)</PresentationFormat>
  <Paragraphs>10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Значение теории химического строения А.М.Бутлерова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WiZaRd</dc:creator>
  <cp:lastModifiedBy>WiZaRd</cp:lastModifiedBy>
  <cp:revision>11</cp:revision>
  <dcterms:created xsi:type="dcterms:W3CDTF">2013-09-17T14:44:47Z</dcterms:created>
  <dcterms:modified xsi:type="dcterms:W3CDTF">2013-11-16T17:00:35Z</dcterms:modified>
</cp:coreProperties>
</file>