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9" r:id="rId4"/>
    <p:sldId id="263" r:id="rId5"/>
    <p:sldId id="271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14" autoAdjust="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558290DC-2183-4279-B8F0-7EE86C2B3F3A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7DFFAE94-A6AA-4CDE-A3C9-414073A0E1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4C0F2-C38D-4F58-9D70-C2C47A1B3F71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3221F-B2D8-4E7A-A8CA-ECDA36A374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236CD-C3AC-4B59-B4A7-190C94469A2B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07D79-0443-40F5-8E1D-803A20F9E9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E608F-7DB7-4331-AAEF-917D91396025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0D226-BAEC-4555-B0E6-7201B98E0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4947-3A63-454D-A5E3-BA4EE7B2B33F}" type="datetimeFigureOut">
              <a:rPr lang="ru-RU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00CD-E622-41DA-8842-10A32B7B0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B5F01F2-BB77-4577-AD89-0E7E74CFC4FC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C71174A-B2A6-4430-B860-0C32D8339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AB42225-6136-4DDD-A46C-419A8DC562E6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66AD600-CFEB-42EC-B2C6-F98C587B13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708F-7D4C-4BA6-9031-6F603749791B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C9B8C-0495-45FF-9AFE-EB127B9D91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A7C90-D8CC-4FE2-9C5D-5C82831E1BB3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3BBAC-E324-4D2B-ACF2-432992D46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7DD7A1D-A707-40FA-9284-6C75BADA24A1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B91323C-A8BC-4889-975D-6373511BC1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2F5FF-B929-4D3D-8001-D804ED4FEE9C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AD7BA-17FD-4E49-BA0A-08CC122377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6F44E36-4B86-496E-A587-E109F477130A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A8B39181-7490-469A-AD3C-247FE079B5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5B9F138-AF27-4ED3-BFAE-0F611BBE3DAF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6D3FDDB-8B98-468C-984E-888253B932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2343C0-1843-4B3F-96B6-836159F807B1}" type="datetimeFigureOut">
              <a:rPr lang="ru-RU" smtClean="0"/>
              <a:pPr>
                <a:defRPr/>
              </a:pPr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5BF87D-826C-4397-9578-37B2718494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latin typeface="Arial" charset="0"/>
              </a:rPr>
              <a:t>Презентація</a:t>
            </a:r>
            <a:br>
              <a:rPr lang="uk-UA" sz="4000" dirty="0" smtClean="0">
                <a:latin typeface="Arial" charset="0"/>
              </a:rPr>
            </a:br>
            <a:r>
              <a:rPr lang="uk-UA" sz="4000" dirty="0" smtClean="0">
                <a:latin typeface="Arial" charset="0"/>
              </a:rPr>
              <a:t>на тему:</a:t>
            </a:r>
            <a:br>
              <a:rPr lang="uk-UA" sz="4000" dirty="0" smtClean="0">
                <a:latin typeface="Arial" charset="0"/>
              </a:rPr>
            </a:br>
            <a:r>
              <a:rPr lang="uk-UA" sz="4000" dirty="0" smtClean="0">
                <a:latin typeface="Arial" charset="0"/>
              </a:rPr>
              <a:t>Каучук. Історія його відкриття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err="1" smtClean="0"/>
              <a:t>Застосування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гуми</a:t>
            </a:r>
            <a:r>
              <a:rPr lang="ru-RU" sz="4000" i="1" dirty="0" smtClean="0"/>
              <a:t> в </a:t>
            </a:r>
            <a:r>
              <a:rPr lang="ru-RU" sz="4000" i="1" dirty="0" err="1" smtClean="0"/>
              <a:t>промислових</a:t>
            </a:r>
            <a:r>
              <a:rPr lang="ru-RU" sz="4000" i="1" dirty="0" smtClean="0"/>
              <a:t> товарах </a:t>
            </a:r>
          </a:p>
        </p:txBody>
      </p:sp>
      <p:sp>
        <p:nvSpPr>
          <p:cNvPr id="27653" name="Rectangle 5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Каучук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величезне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народно-господарське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в чистому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ізоляції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шин,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військовійпромисловості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взуття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штучної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медичних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...</a:t>
            </a:r>
          </a:p>
          <a:p>
            <a:pPr>
              <a:lnSpc>
                <a:spcPct val="8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споживачами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автомобільна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машинобудування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655" name="Picture 7" descr="nokiantuur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5004" y="1600200"/>
            <a:ext cx="348499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Каучук</a:t>
            </a:r>
            <a:endParaRPr lang="ru-RU" i="1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Каучук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еластичністю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водонепроникністю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електроізоляційними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властивостивостями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103" name="Picture 7" descr="beniepjx k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05375" y="2505869"/>
            <a:ext cx="3524250" cy="271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Історія відкриття</a:t>
            </a:r>
            <a:endParaRPr lang="ru-RU" i="1" dirty="0" smtClean="0"/>
          </a:p>
        </p:txBody>
      </p:sp>
      <p:sp>
        <p:nvSpPr>
          <p:cNvPr id="5125" name="Rectangle 5"/>
          <p:cNvSpPr>
            <a:spLocks noGrp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каучуку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речей,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приписують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всюдисущому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Колумбу.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Потрапивши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Америку,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побачив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індіанців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м'яча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невідомої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чорної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М’яч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стрибав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шкіряні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європейські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м'ячі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зроблений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соку дерева, яке росте зараз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тропічним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кліматом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Індонезії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Бразилії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Цейлоні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поширена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бразильська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гевея,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- 30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обхваті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- 3,5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надрізі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молочний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латекс.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гевеї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індіанці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назвали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каучу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означало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сльози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дерева“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0000047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1214422"/>
            <a:ext cx="392909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err="1" smtClean="0"/>
              <a:t>Збір</a:t>
            </a:r>
            <a:r>
              <a:rPr lang="ru-RU" sz="4000" i="1" dirty="0" smtClean="0"/>
              <a:t> латексу </a:t>
            </a:r>
            <a:r>
              <a:rPr lang="ru-RU" sz="4000" i="1" dirty="0" err="1" smtClean="0"/>
              <a:t>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виробництво</a:t>
            </a:r>
            <a:r>
              <a:rPr lang="ru-RU" sz="4000" i="1" dirty="0" smtClean="0"/>
              <a:t> натурального каучуку </a:t>
            </a:r>
          </a:p>
        </p:txBody>
      </p:sp>
      <p:pic>
        <p:nvPicPr>
          <p:cNvPr id="14343" name="Picture 7" descr="ph0806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092605"/>
            <a:ext cx="4038600" cy="3541152"/>
          </a:xfrm>
        </p:spPr>
      </p:pic>
      <p:sp>
        <p:nvSpPr>
          <p:cNvPr id="14342" name="Rectangle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високе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струнке дерево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досягати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2,5-2,8м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обхваті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Батьківщиною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гевеї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басейн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Амазонки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водної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магістралі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вивозився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перший каучук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Європи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збору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латексу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дерев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діагональний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гострокутний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надріз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вершиною кута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вниз,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надріз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розширюють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0,3-0,5від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окружності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стовбура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надрізу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латекс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стікає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невелику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чашу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З кожного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надрізу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30 мл латексу.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початкового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надрізу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обдираються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тонка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смужка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тканинах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каучук,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каучуконосні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паренхімні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каучук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коренях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стеблах;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хлоренхімние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каучук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тканинах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пагонів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латексні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каучук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Чумацькому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соку.</a:t>
            </a:r>
          </a:p>
          <a:p>
            <a:endParaRPr lang="uk-UA" dirty="0"/>
          </a:p>
        </p:txBody>
      </p:sp>
      <p:pic>
        <p:nvPicPr>
          <p:cNvPr id="35842" name="Picture 2" descr="http://shmontazh.ru/imges/rez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28670"/>
            <a:ext cx="4286280" cy="5569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err="1" smtClean="0"/>
              <a:t>Фізичні</a:t>
            </a:r>
            <a:r>
              <a:rPr lang="ru-RU" sz="4000" i="1" dirty="0" smtClean="0"/>
              <a:t> та </a:t>
            </a:r>
            <a:r>
              <a:rPr lang="ru-RU" sz="4000" i="1" dirty="0" err="1" smtClean="0"/>
              <a:t>хімічні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властивості</a:t>
            </a:r>
            <a:r>
              <a:rPr lang="ru-RU" sz="4000" i="1" dirty="0" smtClean="0"/>
              <a:t> натурального каучуку</a:t>
            </a:r>
          </a:p>
        </p:txBody>
      </p:sp>
      <p:pic>
        <p:nvPicPr>
          <p:cNvPr id="16391" name="Picture 7" descr="grain_design_rubber_NR_NBR_Remote_control_toy_ti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557338"/>
            <a:ext cx="3429000" cy="3429000"/>
          </a:xfrm>
        </p:spPr>
      </p:pic>
      <p:sp>
        <p:nvSpPr>
          <p:cNvPr id="16390" name="Rectangle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каучук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аморфне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кристалізуватися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тверде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необроблений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(сира) каучук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безбарвний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вуглеводень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набухає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розчиняється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спирті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ацетоні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рідин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Набухаючи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розчиняючись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ароматичних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вуглеводнях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бензині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бензолі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ефірі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похідних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каучук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утворює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колоїдні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розчини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широко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Склад </a:t>
            </a:r>
            <a:r>
              <a:rPr lang="ru-RU" sz="4000" i="1" dirty="0" err="1" smtClean="0"/>
              <a:t>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будова</a:t>
            </a:r>
            <a:r>
              <a:rPr lang="ru-RU" sz="4000" i="1" dirty="0" smtClean="0"/>
              <a:t> натурального каучуку </a:t>
            </a:r>
          </a:p>
        </p:txBody>
      </p:sp>
      <p:sp>
        <p:nvSpPr>
          <p:cNvPr id="17413" name="Rectangle 5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каучук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високомолекулярним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ненасиченим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вуглеводнем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кількістьподвійних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зв'язків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складу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виражений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формулою (C5H8)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девеличина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1000 до 3000);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полімером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ізопрену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каучук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Чумацькому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каучуконосних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тропічних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бразильського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дерева гевея).</a:t>
            </a:r>
          </a:p>
        </p:txBody>
      </p:sp>
      <p:pic>
        <p:nvPicPr>
          <p:cNvPr id="17415" name="Picture 7" descr="1212275362_ris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smtClean="0"/>
          </a:p>
        </p:txBody>
      </p:sp>
      <p:pic>
        <p:nvPicPr>
          <p:cNvPr id="18440" name="Picture 8" descr="YjVkZTIt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2" y="1285860"/>
            <a:ext cx="8155899" cy="2920607"/>
          </a:xfrm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357422" y="4786322"/>
            <a:ext cx="338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нерозтягнутому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стані молекули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каучука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звернуті в клубки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Вулканізація</a:t>
            </a:r>
            <a:r>
              <a:rPr lang="ru-RU" i="1" dirty="0" smtClean="0"/>
              <a:t> каучука</a:t>
            </a:r>
          </a:p>
        </p:txBody>
      </p:sp>
      <p:sp>
        <p:nvSpPr>
          <p:cNvPr id="24580" name="Rectangle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1834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Людерсдорф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каучук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твердим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скипидарі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Американський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торговець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Чарлз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Гуд'їр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нелипкої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міцної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пружної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змішування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каучуку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сіркою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нагрівання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1843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Генкок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Гуд'їр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знайшов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вулканізації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каучука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зануренням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розплавлену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сірку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трохи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обробкою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каучуку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напівхлористої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(холодна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вулканізація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Picture 7" descr="125(5)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214554"/>
            <a:ext cx="4038600" cy="3017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410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Эркер</vt:lpstr>
      <vt:lpstr>Презентація на тему: Каучук. Історія його відкриття</vt:lpstr>
      <vt:lpstr>Каучук</vt:lpstr>
      <vt:lpstr>Історія відкриття</vt:lpstr>
      <vt:lpstr>Збір латексу і виробництво натурального каучуку </vt:lpstr>
      <vt:lpstr>Слайд 5</vt:lpstr>
      <vt:lpstr>Фізичні та хімічні властивості натурального каучуку</vt:lpstr>
      <vt:lpstr>Склад і будова натурального каучуку </vt:lpstr>
      <vt:lpstr>Слайд 8</vt:lpstr>
      <vt:lpstr>Вулканізація каучука</vt:lpstr>
      <vt:lpstr>Застосування гуми в промислових товарах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Ольга</cp:lastModifiedBy>
  <cp:revision>10</cp:revision>
  <dcterms:created xsi:type="dcterms:W3CDTF">2012-08-20T16:10:27Z</dcterms:created>
  <dcterms:modified xsi:type="dcterms:W3CDTF">2013-11-24T13:16:03Z</dcterms:modified>
</cp:coreProperties>
</file>