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5661248"/>
            <a:ext cx="1820586" cy="90031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зв</a:t>
            </a:r>
            <a:r>
              <a:rPr lang="uk-UA" dirty="0" smtClean="0"/>
              <a:t>*</a:t>
            </a:r>
            <a:r>
              <a:rPr lang="uk-UA" dirty="0" err="1" smtClean="0"/>
              <a:t>язок</a:t>
            </a:r>
            <a:r>
              <a:rPr lang="uk-UA" dirty="0" smtClean="0"/>
              <a:t> астрономії з </a:t>
            </a:r>
            <a:r>
              <a:rPr lang="uk-UA" dirty="0" err="1" smtClean="0"/>
              <a:t>иншими</a:t>
            </a:r>
            <a:r>
              <a:rPr lang="uk-UA" dirty="0" smtClean="0"/>
              <a:t> науками</a:t>
            </a:r>
            <a:endParaRPr lang="uk-UA" dirty="0"/>
          </a:p>
        </p:txBody>
      </p:sp>
      <p:pic>
        <p:nvPicPr>
          <p:cNvPr id="5122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8083"/>
            <a:ext cx="7920880" cy="320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41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274638"/>
            <a:ext cx="4762872" cy="6250706"/>
          </a:xfrm>
        </p:spPr>
        <p:txBody>
          <a:bodyPr>
            <a:normAutofit fontScale="90000"/>
          </a:bodyPr>
          <a:lstStyle/>
          <a:p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Зв'язок дидактики астрономії з філософією зумовлена </a:t>
            </a:r>
            <a:r>
              <a:rPr lang="uk-UA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​​тим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що астрономія як наука має не тільки спеціальний, але і загальнолюдський, гуманітарний аспект, вносить найбільший вклад у з'ясування місця людини і людства у Всесвіті, у вивчення відношення "людина - Всесвіт". Астрономія відповідає на ряд корінних, світоглядних питань</a:t>
            </a:r>
            <a:r>
              <a:rPr lang="uk-UA" sz="28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3466728" cy="412211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7170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41" y="908720"/>
            <a:ext cx="4032448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77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5661248"/>
            <a:ext cx="6156176" cy="1052736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 err="1" smtClean="0"/>
              <a:t>Підготувалала</a:t>
            </a:r>
            <a:r>
              <a:rPr lang="uk-UA" sz="2400" dirty="0" smtClean="0"/>
              <a:t> Прокопенко Анна</a:t>
            </a:r>
            <a:br>
              <a:rPr lang="uk-UA" sz="2400" dirty="0" smtClean="0"/>
            </a:br>
            <a:r>
              <a:rPr lang="uk-UA" sz="2400" dirty="0" smtClean="0"/>
              <a:t>учениця 11-А класу 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3096344" cy="288032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6146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638875" cy="347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Notebook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04227"/>
            <a:ext cx="4320480" cy="256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Notebook\Desktop\astronom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60648"/>
            <a:ext cx="3495563" cy="5135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2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uk-UA" dirty="0" smtClean="0"/>
              <a:t>Фізика і астрономія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Завдяки розвитку радіофізиці з’явилася радіоастрономія яка дала змогу розширити уяву про Всесвіт. Також за допомогою </a:t>
            </a:r>
            <a:r>
              <a:rPr lang="uk-U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радіочутливих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приборів ми дізнаємося інформацію про інші планети.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146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15656"/>
            <a:ext cx="6672510" cy="408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23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88032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Дослідження 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процесів, що відбуваються на різних небесних тілах, дозволяють астрономам вивчати матерію в таких її станах, які ще не досягнуті в земних лабораторних умовах. Тому астрономія, і зокрема астрофізика, тісно пов'язана з фізикою, хімією, математикою, сприяє розвитку останніх, а вони, як відомо, є основою всієї 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сучасної техніки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796136" y="4221088"/>
            <a:ext cx="2829000" cy="2088232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3074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43665"/>
            <a:ext cx="4147244" cy="30765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Notebook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213" y="3304633"/>
            <a:ext cx="4104456" cy="30156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8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 smtClean="0"/>
              <a:t>Важлива</a:t>
            </a:r>
            <a:r>
              <a:rPr lang="ru-RU" sz="3600" dirty="0" smtClean="0"/>
              <a:t> </a:t>
            </a:r>
            <a:r>
              <a:rPr lang="ru-RU" sz="3600" dirty="0"/>
              <a:t>роль </a:t>
            </a:r>
            <a:r>
              <a:rPr lang="ru-RU" sz="3600" dirty="0" err="1"/>
              <a:t>астрономії</a:t>
            </a:r>
            <a:r>
              <a:rPr lang="ru-RU" sz="3600" dirty="0"/>
              <a:t> у </a:t>
            </a:r>
            <a:r>
              <a:rPr lang="ru-RU" sz="3600" dirty="0" err="1"/>
              <a:t>формуванні</a:t>
            </a:r>
            <a:r>
              <a:rPr lang="ru-RU" sz="3600" dirty="0"/>
              <a:t> правильного </a:t>
            </a:r>
            <a:r>
              <a:rPr lang="ru-RU" sz="3600" dirty="0" err="1"/>
              <a:t>матеріалістичного</a:t>
            </a:r>
            <a:r>
              <a:rPr lang="ru-RU" sz="3600" dirty="0"/>
              <a:t> </a:t>
            </a:r>
            <a:r>
              <a:rPr lang="ru-RU" sz="3600" dirty="0" err="1"/>
              <a:t>світогляду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5266928" cy="5141168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Астрономія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вивчаючи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небесні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явища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досліджуючи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природу,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будову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і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розвиток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небесних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тіл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доводить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матеріальність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Всесвіту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природне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закономірне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розвиток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часі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просторі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без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втручання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яких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то не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було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надприродних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сил.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0" y="4127011"/>
            <a:ext cx="2736304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otebook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2655"/>
            <a:ext cx="3817739" cy="379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35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274638"/>
            <a:ext cx="3754760" cy="6106690"/>
          </a:xfrm>
        </p:spPr>
        <p:txBody>
          <a:bodyPr>
            <a:normAutofit/>
          </a:bodyPr>
          <a:lstStyle/>
          <a:p>
            <a:r>
              <a:rPr lang="uk-UA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Астрономія з прадавніх часів служила людям для визначення часу і місця розташування на поверхні Землі, </a:t>
            </a:r>
            <a:r>
              <a:rPr lang="uk-UA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т.е</a:t>
            </a:r>
            <a:r>
              <a:rPr lang="uk-UA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для навігації і геодезії</a:t>
            </a:r>
            <a:r>
              <a:rPr lang="uk-UA" sz="36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293096"/>
            <a:ext cx="2979489" cy="198884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3074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71662"/>
            <a:ext cx="5328592" cy="4293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66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3024336"/>
          </a:xfrm>
        </p:spPr>
        <p:txBody>
          <a:bodyPr>
            <a:normAutofit fontScale="90000"/>
          </a:bodyPr>
          <a:lstStyle/>
          <a:p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 запуском першого штучного супутника Землі в нашій країні в 1957 році розпочалась ера космічних досліджень. Вивчення Землі з космосу дозволило ще ширше поставити астрономію на службу наук про Землю (геології, геохімії, геофізики і т.п.)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581128"/>
            <a:ext cx="2530624" cy="1545035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098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4102348" cy="307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Notebook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93463"/>
            <a:ext cx="4106564" cy="307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52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0498"/>
            <a:ext cx="3528392" cy="5586773"/>
          </a:xfrm>
        </p:spPr>
        <p:txBody>
          <a:bodyPr>
            <a:normAutofit fontScale="90000"/>
          </a:bodyPr>
          <a:lstStyle/>
          <a:p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Особливе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значення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астрономія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набуває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даний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час,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вирішуючи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задачу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попередження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про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зіткнення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Землі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астероїдом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кометою</a:t>
            </a:r>
            <a:r>
              <a:rPr lang="ru-RU" sz="3600" dirty="0"/>
              <a:t>.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788024" y="548680"/>
            <a:ext cx="3898776" cy="5577483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026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0648"/>
            <a:ext cx="403244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63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721128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Завдяки спільній роботі астрономів та </a:t>
            </a:r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хіміків вдалося визна­чити хімічний склад зір.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35696" y="2996952"/>
            <a:ext cx="1224136" cy="288032"/>
          </a:xfrm>
        </p:spPr>
        <p:txBody>
          <a:bodyPr>
            <a:normAutofit fontScale="70000" lnSpcReduction="20000"/>
          </a:bodyPr>
          <a:lstStyle/>
          <a:p>
            <a:endParaRPr lang="uk-UA" dirty="0"/>
          </a:p>
        </p:txBody>
      </p:sp>
      <p:pic>
        <p:nvPicPr>
          <p:cNvPr id="2050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34" y="332656"/>
            <a:ext cx="3600400" cy="376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Notebook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7240"/>
            <a:ext cx="4788024" cy="376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Notebook\Desktop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33" y="4128836"/>
            <a:ext cx="2578375" cy="272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68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8856" cy="6394722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Астрономія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і Астрологія науки тісно стикалися з математикою, так що терміни "астроном", "астролог" і "математик" були синонімічні. Астрономія займалася спостереженням неба, математика - розрахунками руху небесних тіл і обчисленням даних для гороскопів, а астрологія - інтерпретацією отриманих даних</a:t>
            </a:r>
            <a:r>
              <a:rPr lang="uk-UA" sz="2800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76056" y="5589240"/>
            <a:ext cx="1944216" cy="536923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2050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1062"/>
            <a:ext cx="3528392" cy="297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otebook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322" y="3645024"/>
            <a:ext cx="3505142" cy="271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33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163</TotalTime>
  <Words>338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зв*язок астрономії з иншими науками</vt:lpstr>
      <vt:lpstr>Фізика і астрономія</vt:lpstr>
      <vt:lpstr>Дослідження процесів, що відбуваються на різних небесних тілах, дозволяють астрономам вивчати матерію в таких її станах, які ще не досягнуті в земних лабораторних умовах. Тому астрономія, і зокрема астрофізика, тісно пов'язана з фізикою, хімією, математикою, сприяє розвитку останніх, а вони, як відомо, є основою всієї сучасної техніки.</vt:lpstr>
      <vt:lpstr>Важлива роль астрономії у формуванні правильного матеріалістичного світогляду</vt:lpstr>
      <vt:lpstr>Астрономія з прадавніх часів служила людям для визначення часу і місця розташування на поверхні Землі, т.е для навігації і геодезії.</vt:lpstr>
      <vt:lpstr>З запуском першого штучного супутника Землі в нашій країні в 1957 році розпочалась ера космічних досліджень. Вивчення Землі з космосу дозволило ще ширше поставити астрономію на службу наук про Землю (геології, геохімії, геофізики і т.п.)</vt:lpstr>
      <vt:lpstr>Особливе значення астрономія набуває в даний час, вирішуючи задачу попередження про зіткнення Землі з астероїдом або кометою.</vt:lpstr>
      <vt:lpstr>Завдяки спільній роботі астрономів та хіміків вдалося визна­чити хімічний склад зір.</vt:lpstr>
      <vt:lpstr>Астрономія і Астрологія науки тісно стикалися з математикою, так що терміни "астроном", "астролог" і "математик" були синонімічні. Астрономія займалася спостереженням неба, математика - розрахунками руху небесних тіл і обчисленням даних для гороскопів, а астрологія - інтерпретацією отриманих даних. </vt:lpstr>
      <vt:lpstr>Зв'язок дидактики астрономії з філософією зумовлена ​​тим, що астрономія як наука має не тільки спеціальний, але і загальнолюдський, гуманітарний аспект, вносить найбільший вклад у з'ясування місця людини і людства у Всесвіті, у вивчення відношення "людина - Всесвіт". Астрономія відповідає на ряд корінних, світоглядних питань.</vt:lpstr>
      <vt:lpstr>Підготувалала Прокопенко Анна учениця 11-А класу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зв*язок астрономії з иншими науками</dc:title>
  <dc:creator>Notebook</dc:creator>
  <cp:lastModifiedBy>Notebook</cp:lastModifiedBy>
  <cp:revision>15</cp:revision>
  <dcterms:created xsi:type="dcterms:W3CDTF">2014-09-08T19:34:51Z</dcterms:created>
  <dcterms:modified xsi:type="dcterms:W3CDTF">2014-09-09T19:15:27Z</dcterms:modified>
</cp:coreProperties>
</file>