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371649-6B90-4547-A2E1-00993DE062FC}" type="datetimeFigureOut">
              <a:rPr lang="uk-UA" smtClean="0"/>
              <a:t>25.12.2013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B53131-F14A-4D10-9C35-D353821D8468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/>
              <a:t>Сіль амонію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4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     Нітрат амонію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1756792"/>
          </a:xfrm>
        </p:spPr>
        <p:txBody>
          <a:bodyPr/>
          <a:lstStyle/>
          <a:p>
            <a:r>
              <a:rPr lang="vi-VN" b="1" dirty="0"/>
              <a:t>Амоні́йна селі́тра</a:t>
            </a:r>
            <a:r>
              <a:rPr lang="vi-VN" dirty="0"/>
              <a:t>, </a:t>
            </a:r>
            <a:r>
              <a:rPr lang="vi-VN" b="1" dirty="0"/>
              <a:t>нітра́т амо́нію</a:t>
            </a:r>
            <a:r>
              <a:rPr lang="vi-VN" dirty="0"/>
              <a:t> (рос. </a:t>
            </a:r>
            <a:r>
              <a:rPr lang="vi-VN" i="1" dirty="0"/>
              <a:t>аммиачная селитра</a:t>
            </a:r>
            <a:r>
              <a:rPr lang="vi-VN" dirty="0"/>
              <a:t>, англ. </a:t>
            </a:r>
            <a:r>
              <a:rPr lang="en-US" i="1" dirty="0"/>
              <a:t>ammonium </a:t>
            </a:r>
            <a:r>
              <a:rPr lang="en-US" i="1" dirty="0" smtClean="0"/>
              <a:t>nitrate</a:t>
            </a:r>
            <a:r>
              <a:rPr lang="en-US" dirty="0" smtClean="0"/>
              <a:t>)</a:t>
            </a:r>
            <a:r>
              <a:rPr lang="en-US" dirty="0"/>
              <a:t> — NH</a:t>
            </a:r>
            <a:r>
              <a:rPr lang="en-US" baseline="-25000" dirty="0"/>
              <a:t>4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vi-VN" dirty="0"/>
              <a:t>сіль азотної </a:t>
            </a:r>
            <a:r>
              <a:rPr lang="vi-VN" dirty="0" smtClean="0"/>
              <a:t>кисло</a:t>
            </a:r>
            <a:r>
              <a:rPr lang="uk-UA" dirty="0" smtClean="0"/>
              <a:t>т</a:t>
            </a:r>
            <a:r>
              <a:rPr lang="vi-VN" dirty="0" smtClean="0"/>
              <a:t>и</a:t>
            </a:r>
            <a:r>
              <a:rPr lang="vi-VN" dirty="0"/>
              <a:t>, концентроване азотне </a:t>
            </a:r>
            <a:r>
              <a:rPr lang="vi-VN" dirty="0" smtClean="0"/>
              <a:t>добрив</a:t>
            </a:r>
            <a:r>
              <a:rPr lang="uk-UA" dirty="0" smtClean="0"/>
              <a:t>о</a:t>
            </a:r>
            <a:r>
              <a:rPr lang="vi-VN" dirty="0" smtClean="0"/>
              <a:t>,містить </a:t>
            </a:r>
            <a:r>
              <a:rPr lang="vi-VN" dirty="0"/>
              <a:t>34-35 % азоту.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2581419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30848"/>
            <a:ext cx="4248472" cy="336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28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          Властивості</a:t>
            </a:r>
            <a:endParaRPr lang="uk-UA" sz="5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270126"/>
              </p:ext>
            </p:extLst>
          </p:nvPr>
        </p:nvGraphicFramePr>
        <p:xfrm>
          <a:off x="467544" y="1988841"/>
          <a:ext cx="8229600" cy="39250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29600"/>
              </a:tblGrid>
              <a:tr h="576063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Кристалічна речовина білого кольору</a:t>
                      </a:r>
                      <a:endParaRPr lang="uk-UA" sz="24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Температура плавлення 169,6 </a:t>
                      </a:r>
                      <a:r>
                        <a:rPr lang="en-US" sz="2400" dirty="0" smtClean="0"/>
                        <a:t>C</a:t>
                      </a:r>
                      <a:endParaRPr lang="uk-UA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 нагріванні вище цієї температури починається поступове розкладання речовини, а при температурі 210 C відбувається повне розкладання</a:t>
                      </a:r>
                      <a:endParaRPr lang="uk-UA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Температура кипіння при підвищеному тиску - 235 C</a:t>
                      </a:r>
                      <a:endParaRPr lang="uk-UA" sz="2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Молекулярна маса 80,04 а.е.м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1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       Застосування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/>
              <a:t>Найбільш широко в </a:t>
            </a:r>
            <a:r>
              <a:rPr lang="uk-UA" sz="2800" b="1" i="1" dirty="0"/>
              <a:t>промисловості і гірничій справі</a:t>
            </a:r>
            <a:r>
              <a:rPr lang="uk-UA" sz="2800" b="1" dirty="0"/>
              <a:t> </a:t>
            </a:r>
            <a:r>
              <a:rPr lang="uk-UA" sz="2800" dirty="0"/>
              <a:t>застосовуються суміші аміачної селітри з різними видами вуглеводневих горючих матеріалів, інших вибухових речовин, а також багатокомпонентні суміші: </a:t>
            </a:r>
          </a:p>
          <a:p>
            <a:r>
              <a:rPr lang="uk-UA" sz="2800" i="1" dirty="0"/>
              <a:t>склади типу аміачна селітра </a:t>
            </a:r>
            <a:r>
              <a:rPr lang="uk-UA" sz="2800" dirty="0"/>
              <a:t>/ дизельне паливо </a:t>
            </a:r>
            <a:r>
              <a:rPr lang="uk-UA" sz="2800" dirty="0" smtClean="0"/>
              <a:t> </a:t>
            </a:r>
            <a:endParaRPr lang="uk-UA" sz="2800" dirty="0"/>
          </a:p>
          <a:p>
            <a:r>
              <a:rPr lang="uk-UA" sz="2800" i="1" dirty="0"/>
              <a:t>рідка суміш аміачна селітра </a:t>
            </a:r>
            <a:r>
              <a:rPr lang="uk-UA" sz="2800" dirty="0"/>
              <a:t>/ </a:t>
            </a:r>
            <a:r>
              <a:rPr lang="uk-UA" sz="2800" dirty="0" smtClean="0"/>
              <a:t>гідразин </a:t>
            </a:r>
            <a:endParaRPr lang="uk-UA" sz="2800" dirty="0"/>
          </a:p>
          <a:p>
            <a:r>
              <a:rPr lang="uk-UA" sz="2800" i="1" dirty="0"/>
              <a:t>водонаповнені промислові вибухові </a:t>
            </a:r>
            <a:r>
              <a:rPr lang="uk-UA" sz="2800" i="1" dirty="0" smtClean="0"/>
              <a:t>речовини </a:t>
            </a:r>
            <a:endParaRPr lang="uk-UA" sz="2800" i="1" dirty="0"/>
          </a:p>
          <a:p>
            <a:r>
              <a:rPr lang="uk-UA" sz="2800" i="1" dirty="0"/>
              <a:t>суміші з іншими вибуховими </a:t>
            </a:r>
            <a:r>
              <a:rPr lang="uk-UA" sz="2800" i="1" dirty="0" smtClean="0"/>
              <a:t>речовинами</a:t>
            </a:r>
            <a:endParaRPr lang="uk-UA" sz="2800" i="1" dirty="0"/>
          </a:p>
          <a:p>
            <a:r>
              <a:rPr lang="uk-UA" sz="2800" i="1" dirty="0"/>
              <a:t>с</a:t>
            </a:r>
            <a:r>
              <a:rPr lang="uk-UA" sz="2800" i="1" dirty="0" smtClean="0"/>
              <a:t>уміш </a:t>
            </a:r>
            <a:r>
              <a:rPr lang="uk-UA" sz="2800" i="1" dirty="0"/>
              <a:t>з алюмінієвої пудрою </a:t>
            </a:r>
            <a:r>
              <a:rPr lang="uk-UA" sz="2800" i="1" dirty="0" smtClean="0"/>
              <a:t> </a:t>
            </a:r>
            <a:endParaRPr lang="uk-UA" sz="2800" i="1" dirty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86317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                Відео</a:t>
            </a:r>
            <a:endParaRPr lang="uk-UA" sz="5400" dirty="0"/>
          </a:p>
        </p:txBody>
      </p:sp>
      <p:pic>
        <p:nvPicPr>
          <p:cNvPr id="4" name="ОГОНЬ БЕЗ СПИЧЕК   ХИМИЯ 09  НИТРАТ АМОНИЯ,ХЛОРИД НАТРИЯ,ЦИНК И ВОД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7624" y="1628800"/>
            <a:ext cx="6768752" cy="5077027"/>
          </a:xfrm>
        </p:spPr>
      </p:pic>
    </p:spTree>
    <p:extLst>
      <p:ext uri="{BB962C8B-B14F-4D97-AF65-F5344CB8AC3E}">
        <p14:creationId xmlns:p14="http://schemas.microsoft.com/office/powerpoint/2010/main" val="38200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             Відео</a:t>
            </a:r>
            <a:endParaRPr lang="uk-UA" sz="6000" dirty="0"/>
          </a:p>
        </p:txBody>
      </p:sp>
      <p:pic>
        <p:nvPicPr>
          <p:cNvPr id="4" name="распознавание растворов фосфата натрия,нитрата натрия, нитрата аммония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1340768"/>
            <a:ext cx="7272808" cy="5012060"/>
          </a:xfrm>
        </p:spPr>
      </p:pic>
    </p:spTree>
    <p:extLst>
      <p:ext uri="{BB962C8B-B14F-4D97-AF65-F5344CB8AC3E}">
        <p14:creationId xmlns:p14="http://schemas.microsoft.com/office/powerpoint/2010/main" val="22656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36</TotalTime>
  <Words>120</Words>
  <Application>Microsoft Office PowerPoint</Application>
  <PresentationFormat>Экран (4:3)</PresentationFormat>
  <Paragraphs>18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Паркет</vt:lpstr>
      <vt:lpstr>Сіль амонію</vt:lpstr>
      <vt:lpstr>     Нітрат амонію</vt:lpstr>
      <vt:lpstr>          Властивості</vt:lpstr>
      <vt:lpstr>       Застосування</vt:lpstr>
      <vt:lpstr>                Відео</vt:lpstr>
      <vt:lpstr>             Відео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Солі амонію</dc:title>
  <dc:creator>КОСТ</dc:creator>
  <cp:lastModifiedBy>КОСТ</cp:lastModifiedBy>
  <cp:revision>6</cp:revision>
  <dcterms:created xsi:type="dcterms:W3CDTF">2013-10-20T10:20:30Z</dcterms:created>
  <dcterms:modified xsi:type="dcterms:W3CDTF">2013-12-25T13:52:37Z</dcterms:modified>
</cp:coreProperties>
</file>