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373216"/>
            <a:ext cx="770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Планети земної групи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3"/>
            <a:ext cx="9144000" cy="685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973"/>
            <a:ext cx="1859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</a:t>
            </a:r>
            <a:r>
              <a:rPr lang="vi-VN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36704" y="188640"/>
            <a:ext cx="7207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планета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планета,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домівка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Земля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планет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є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планет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системі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20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" y="0"/>
            <a:ext cx="9131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98272"/>
            <a:ext cx="91316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Планетарні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характеристики</a:t>
            </a: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обертається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еліптичною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колової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29 785 м/с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відстані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149,6 млн км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періодом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дорівнює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365,24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зоряний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Земля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супутник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обертається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відстані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384 400 км.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Нахил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екліптики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66°33′22″.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23 год 56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4,1 с.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викликає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дня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ночі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нахил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екліптики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разом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обертанням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пір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року.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геоїд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радіус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6371,032 км,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екваторіальний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6378,16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км. 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510 млн км²,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1,083·1012 км³,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густина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5518 кг/м³.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5976·1021 кг. Земля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магнітне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тісно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пов'язане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ним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електричне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Гравітаційне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поле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зумовлює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сферичної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форму й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існування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атмосфери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64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54" y="1305342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система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космосі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взаємодіє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навколишнім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середовищем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випромінює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тепло. На планету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потрапляють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метеори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пил,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зрідка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метеорити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комети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перебуває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іонізованих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атомів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90 %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гелію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350–450 км/с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врізається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магнітосферу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випромінювання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високоенергетичних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ядер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гравітаційно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взаємодіє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Місяцем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Сонцем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планетами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обумовлює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припливні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явища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60648"/>
            <a:ext cx="4292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Сонячній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системі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823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" y="0"/>
            <a:ext cx="91424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8" y="0"/>
            <a:ext cx="3610284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15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Марс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7950" y="5733256"/>
            <a:ext cx="8900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 —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четверта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планета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відстанню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сьома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розміром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масою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2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2" y="-2914"/>
            <a:ext cx="9144000" cy="686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-2914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 — планета земного типу 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розрідженою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атмосферою.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метеоритні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кратери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вулкани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пустелі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подібні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Тут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гора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Олімп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(22 км),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найвища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гора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Долина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Марінер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величезна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рифтоподібна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каньйонів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додаток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географічних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особливостей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Марса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сезонні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цикли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подібні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земних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256" y="4005064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 — невелика планета,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вдвічі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діаметром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Марс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екваторіальний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радіус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3 396 км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полярний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радіус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3 379 км,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обидва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точно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апаратом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Mars Global Surveyor»,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почав свою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1999 року.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Марса становить 6418×1023 кг,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вдесятеро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прискорення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вільного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падіння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3,72 м/с².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означає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об'єкти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важать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ваги.</a:t>
            </a:r>
          </a:p>
        </p:txBody>
      </p:sp>
    </p:spTree>
    <p:extLst>
      <p:ext uri="{BB962C8B-B14F-4D97-AF65-F5344CB8AC3E}">
        <p14:creationId xmlns:p14="http://schemas.microsoft.com/office/powerpoint/2010/main" val="424198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Температурний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режим 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атмосфера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пилової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28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2005 року.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Фотографію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зроблено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телескопом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Едвіна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Хаббла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віддаленість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Марс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57 %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одержує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Земля.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Середньорічна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температура там −60° С. Температура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протягом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істотно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змінюється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Наприклад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півкулі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широті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градусів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температура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змінюється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−18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градусів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опівдні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до −63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градусів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увечері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глибині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25 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поверхнею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температура практично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−60° С і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сезону.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Максимальні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температури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декількох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градусів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0,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мінімальні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зареєстровані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полярній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шапці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−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мінус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138 °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01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" y="0"/>
            <a:ext cx="91399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49" y="1052736"/>
            <a:ext cx="660850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Марсі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Наразі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доказів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існування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припускають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воно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там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бути.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початку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польотів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Марс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першим кандидатом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виявлення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там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позаземного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знайдено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зразки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льоду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умов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існування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відомостями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минулому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існувала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вода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рідкому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вкривали</a:t>
            </a: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моря.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внаслідок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нез'ясованих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причин вона практично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зникла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Цілком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мільйонів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тому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вологішим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Доказом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слугує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рельєф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58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28092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Планети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земної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чотири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планети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Сонячної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Меркурій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Венера, Земля та Марс</a:t>
            </a:r>
          </a:p>
        </p:txBody>
      </p:sp>
    </p:spTree>
    <p:extLst>
      <p:ext uri="{BB962C8B-B14F-4D97-AF65-F5344CB8AC3E}">
        <p14:creationId xmlns:p14="http://schemas.microsoft.com/office/powerpoint/2010/main" val="16854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663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Мерку́рій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найближча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велика планета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Обертається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довкола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87,969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діб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2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29"/>
            <a:ext cx="9144000" cy="689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699" y="116632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обертається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доволі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витягнутою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еліптичною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площина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нахилена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екліптики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кутом 7°00'15".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Відстань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змінюється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46,08 млн км до 68,86 млн км.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меркуріанський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становить 87,97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інтервал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однаковими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фазами (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синодичний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— 115,9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Відстань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змінюється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82 до 217 млн км.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Максимальний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кутовий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розмір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спостереженні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13",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мінімальний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5".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47,89 км/с.</a:t>
            </a:r>
          </a:p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дорівнює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58,646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діб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2/3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призводять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того,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дорівнює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зоряним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меркуріанським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добам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меркуріанським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рокам і становить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175,92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результатом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припливного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тертя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крутного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моменту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гравітаційних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сил з боку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зумовленого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розподіл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є строго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концентричним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(центр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зсунуто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щодо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геометричного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Вісь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нахилена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3°тому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помітних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сезонних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повинно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існувати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592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" y="0"/>
            <a:ext cx="91584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57961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Розміри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форма і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маса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формою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екваторіальним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радіусом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(2440 ± 2) км,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2,6 раза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півосей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екваторіального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еліпсу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десь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км;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екваторіальне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полярне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стискання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незначні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Відхилення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геометричного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у межах 1,5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кілометри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6,8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у 17,8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дорівнює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3,31·1023 кг,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18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густина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становить 5,44 г/см³.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Прискорення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вільного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падіння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поблизу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3,7 м/с2.</a:t>
            </a:r>
          </a:p>
        </p:txBody>
      </p:sp>
    </p:spTree>
    <p:extLst>
      <p:ext uri="{BB962C8B-B14F-4D97-AF65-F5344CB8AC3E}">
        <p14:creationId xmlns:p14="http://schemas.microsoft.com/office/powerpoint/2010/main" val="215269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508" y="188640"/>
            <a:ext cx="88569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Цікаві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факти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найшвидша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планета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47,87 км/с,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вдвічі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той факт,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ближче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Земля,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приводять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того,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один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(час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становить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87,99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212" y="2373854"/>
            <a:ext cx="90004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вельми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об'єкт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спостереження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широтах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те,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завжди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спостерігається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над горизонтом (особливо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широтах).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найкращої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видимості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елонгація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декілька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навіть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побачити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неозброєним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оком непросто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неяскрава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зірка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неба).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те,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Миколай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Коперник,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спостерігаючи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астрономічні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об'єкти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широт та туманного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Прибалтики,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жалкував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все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 і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побачив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широтах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спостерігається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краще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2212" y="4944011"/>
            <a:ext cx="8900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року в тому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сенсі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розуміємо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поняттям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те,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лежить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прямим кутом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Як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наслідок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поряд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полюсами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ділянки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ніколи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здійснене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радіотелескопом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Аресібо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дозволяє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припустити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холодних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зонах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льодовики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Льодовиковий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шар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досягати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 м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вкритий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шаром пилу.</a:t>
            </a:r>
          </a:p>
        </p:txBody>
      </p:sp>
    </p:spTree>
    <p:extLst>
      <p:ext uri="{BB962C8B-B14F-4D97-AF65-F5344CB8AC3E}">
        <p14:creationId xmlns:p14="http://schemas.microsoft.com/office/powerpoint/2010/main" val="38959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2492896"/>
            <a:ext cx="45111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Венера</a:t>
            </a:r>
            <a:r>
              <a:rPr lang="vi-VN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94928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Вене́ра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— друга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внутрішня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планета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Сонячної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системи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періодом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обертання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навколо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Сонця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в 224,7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земних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діб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88640"/>
            <a:ext cx="828092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Планетарні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характеристики</a:t>
            </a: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Венери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ближча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кола,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будь-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Венера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обертається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зворотному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напрямку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відміну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планет.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Сидеричний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Венери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зоряна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становить 243,018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116,75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діб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03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"/>
            <a:ext cx="9144000" cy="685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12845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Дослідження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цієї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планети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надзвичайно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ускладнене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через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її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дуже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щільну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і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могутню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атмосферу,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що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складається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на 95% з молекул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вуглекислого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газу С02,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приблизно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2% азоту й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інертних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газів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,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близько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0,1%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кисню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,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невеликої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кількості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окису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карбону,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хромоводню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й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фтороводню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, і 0,1%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водяної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пари.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000" b="1" dirty="0">
              <a:latin typeface="Arial Black" pitchFamily="34" charset="0"/>
              <a:ea typeface="Meiryo" pitchFamily="34" charset="-128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Діаметр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Венери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- 12 100 км (95%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діаметра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Землі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),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маса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- 81,5%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маси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Землі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,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або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1/408 400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маси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Сонця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, температура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біля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поверхні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Венери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сягає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747 К, а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тиск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90 атм.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Знову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ж через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дуже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щільний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хмарний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шар,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що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огортає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цю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планету,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довго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не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вдавалося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встановити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період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обертання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Венери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.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Тільки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за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допомогою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радіолокації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з'ясували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,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що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він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дорівнює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243,2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доби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,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причому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Венера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обертається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в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зворотний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бік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у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порівнянні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із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Землею й </a:t>
            </a:r>
            <a:r>
              <a:rPr lang="ru-RU" sz="2000" b="1" dirty="0" err="1">
                <a:latin typeface="Arial Black" pitchFamily="34" charset="0"/>
                <a:ea typeface="Meiryo" pitchFamily="34" charset="-128"/>
                <a:cs typeface="Times New Roman" pitchFamily="18" charset="0"/>
              </a:rPr>
              <a:t>іншими</a:t>
            </a:r>
            <a:r>
              <a:rPr lang="ru-RU" sz="2000" b="1" dirty="0">
                <a:latin typeface="Arial Black" pitchFamily="34" charset="0"/>
                <a:ea typeface="Meiryo" pitchFamily="34" charset="-128"/>
                <a:cs typeface="Times New Roman" pitchFamily="18" charset="0"/>
              </a:rPr>
              <a:t> планетами.</a:t>
            </a:r>
          </a:p>
        </p:txBody>
      </p:sp>
    </p:spTree>
    <p:extLst>
      <p:ext uri="{BB962C8B-B14F-4D97-AF65-F5344CB8AC3E}">
        <p14:creationId xmlns:p14="http://schemas.microsoft.com/office/powerpoint/2010/main" val="12617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1566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12</cp:revision>
  <dcterms:modified xsi:type="dcterms:W3CDTF">2013-12-09T16:15:31Z</dcterms:modified>
</cp:coreProperties>
</file>