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610D0-0801-41F2-9FC9-599E16D8C9D2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6978E-3D01-4661-AE87-33F8F8EFE4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3AF4-5EDD-435C-A124-1D4A742AAEB1}" type="datetimeFigureOut">
              <a:rPr lang="ru-RU" smtClean="0"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74476-E9F6-4E48-8B28-B9FBAA52F4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Admin\Рабочий стол\400_F_1731872_Z3JvalwLZaDsqnyVl46mbmxdoLJl9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57364"/>
            <a:ext cx="9144000" cy="5000636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2357454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9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ВУГЛЕВОДИ</a:t>
            </a:r>
            <a:endParaRPr lang="ru-RU" sz="9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ac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7" name="Picture 1" descr="C:\Documents and Settings\Admin\Рабочий стол\c0214e8aa387e47ae3d5c7a1f05dcfc6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WordArt 2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664371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 rtl="0"/>
            <a:r>
              <a:rPr lang="ru-RU" sz="8000" kern="10" spc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КРОХМАЛЬ</a:t>
            </a:r>
          </a:p>
          <a:p>
            <a:pPr algn="ctr" rtl="0"/>
            <a:r>
              <a:rPr lang="en-US" sz="8000" kern="10" spc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C6H10O5</a:t>
            </a:r>
            <a:endParaRPr lang="ru-RU" sz="8000" kern="10" spc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zinkow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0" y="1214422"/>
            <a:ext cx="9144000" cy="235585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60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</a:t>
            </a:r>
            <a:r>
              <a:rPr lang="en-US" sz="60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m(H2O)n</a:t>
            </a:r>
            <a:endParaRPr lang="ru-RU" sz="60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Admin\Рабочий стол\323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15716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rtl="0"/>
            <a:r>
              <a:rPr lang="ru-RU" sz="5400" i="1" kern="10" spc="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ДО СКЛАДУ ВУГЛЕВОДIВ ВХОДЯТЬ ТIЛЬКИ </a:t>
            </a:r>
            <a:endParaRPr lang="ru-RU" sz="5400" i="1" kern="10" spc="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0" y="4572008"/>
            <a:ext cx="9144000" cy="157163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091"/>
              </a:avLst>
            </a:prstTxWarp>
          </a:bodyPr>
          <a:lstStyle/>
          <a:p>
            <a:pPr algn="ctr" rtl="0"/>
            <a:r>
              <a:rPr lang="ru-RU" sz="72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ВУГЛЕЦЬ, КИСЕНЬ ТА ВОДЕНЬ</a:t>
            </a:r>
            <a:endParaRPr lang="ru-RU" sz="72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1" name="Picture 1" descr="C:\Documents and Settings\Admin\Рабочий стол\4974_html_2e1283e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357554" y="42863"/>
            <a:ext cx="5786446" cy="681513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4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ВУГЛЕВОДИ:</a:t>
            </a:r>
          </a:p>
          <a:p>
            <a:pPr algn="ctr" rtl="0"/>
            <a:r>
              <a:rPr lang="ru-RU" sz="4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   1) МОНОСАХАРИДИ</a:t>
            </a:r>
          </a:p>
          <a:p>
            <a:pPr algn="ctr" rtl="0"/>
            <a:r>
              <a:rPr lang="ru-RU" sz="4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   2) ДИСАХАРИДИ</a:t>
            </a:r>
          </a:p>
          <a:p>
            <a:pPr algn="ctr" rtl="0"/>
            <a:r>
              <a:rPr lang="ru-RU" sz="4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Impact"/>
              </a:rPr>
              <a:t>   3) ПОЛIСАХАРИДИ</a:t>
            </a:r>
            <a:endParaRPr lang="ru-RU" sz="4800" kern="10" spc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Impac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3" name="Picture 1" descr="C:\Documents and Settings\Admin\Рабочий стол\ch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29718" cy="6858000"/>
          </a:xfrm>
          <a:prstGeom prst="rect">
            <a:avLst/>
          </a:prstGeom>
          <a:noFill/>
        </p:spPr>
      </p:pic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0" y="2000240"/>
            <a:ext cx="9144000" cy="331310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ru-RU" sz="8000" b="1" i="1" kern="10" spc="-80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МОНОСАХАРИДИ</a:t>
            </a:r>
            <a:endParaRPr lang="ru-RU" sz="8000" b="1" i="1" kern="10" spc="-80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09" name="Picture 1" descr="C:\Documents and Settings\Admin\Рабочий стол\khimij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0" y="1"/>
            <a:ext cx="9144000" cy="3830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8000" i="1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0" y="1"/>
            <a:ext cx="9144000" cy="685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80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ГЛЮКОЗА</a:t>
            </a:r>
          </a:p>
          <a:p>
            <a:pPr algn="ctr" rtl="0"/>
            <a:r>
              <a:rPr lang="en-US" sz="8000" kern="10" spc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C6H12O6</a:t>
            </a:r>
            <a:endParaRPr lang="ru-RU" sz="8000" kern="10" spc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7" name="Picture 1" descr="C:\Documents and Settings\Admin\Рабочий стол\chemist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2947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80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дисахариди</a:t>
            </a:r>
            <a:endParaRPr lang="ru-RU" sz="80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5" name="Picture 1" descr="C:\Documents and Settings\Admin\Рабочий стол\1295339679foto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" y="500042"/>
            <a:ext cx="9143999" cy="584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8000" kern="10" spc="160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САХАРОЗА</a:t>
            </a:r>
          </a:p>
          <a:p>
            <a:pPr algn="ctr" rtl="0"/>
            <a:r>
              <a:rPr lang="ru-RU" sz="8000" kern="10" spc="160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С12</a:t>
            </a:r>
            <a:r>
              <a:rPr lang="en-US" sz="8000" kern="10" spc="1601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Arial Black"/>
              </a:rPr>
              <a:t>H22O11</a:t>
            </a:r>
            <a:endParaRPr lang="ru-RU" sz="8000" kern="10" spc="1601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1" name="Picture 1" descr="C:\Documents and Settings\Admin\Рабочий стол\j03959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</p:spPr>
      </p:pic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0" y="336550"/>
            <a:ext cx="9144000" cy="4664086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rtl="0"/>
            <a:r>
              <a:rPr lang="ru-RU" sz="7200" i="1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ПОЛ</a:t>
            </a:r>
            <a:r>
              <a:rPr lang="en-US" sz="7200" i="1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I</a:t>
            </a:r>
            <a:r>
              <a:rPr lang="ru-RU" sz="7200" i="1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effectLst/>
                <a:latin typeface="Impact"/>
              </a:rPr>
              <a:t>САХАРИДИ</a:t>
            </a:r>
            <a:endParaRPr lang="ru-RU" sz="7200" i="1" kern="10" spc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effectLst/>
              <a:latin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39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</cp:revision>
  <dcterms:created xsi:type="dcterms:W3CDTF">2012-10-10T13:58:13Z</dcterms:created>
  <dcterms:modified xsi:type="dcterms:W3CDTF">2012-10-10T14:32:44Z</dcterms:modified>
</cp:coreProperties>
</file>