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1" autoAdjust="0"/>
    <p:restoredTop sz="94660"/>
  </p:normalViewPr>
  <p:slideViewPr>
    <p:cSldViewPr>
      <p:cViewPr varScale="1">
        <p:scale>
          <a:sx n="68" d="100"/>
          <a:sy n="68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8458200" cy="1470025"/>
          </a:xfrm>
        </p:spPr>
        <p:txBody>
          <a:bodyPr>
            <a:noAutofit/>
            <a:scene3d>
              <a:camera prst="isometricOffAxis1Right"/>
              <a:lightRig rig="threePt" dir="t"/>
            </a:scene3d>
          </a:bodyPr>
          <a:lstStyle/>
          <a:p>
            <a:r>
              <a:rPr lang="uk-UA" sz="7200" b="1" spc="50" dirty="0" err="1" smtClean="0">
                <a:ln w="12700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Круговоріт</a:t>
            </a:r>
            <a:r>
              <a:rPr lang="uk-UA" sz="7200" b="1" spc="50" dirty="0" smtClean="0">
                <a:ln w="12700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uk-UA" sz="7200" b="1" spc="50" dirty="0" err="1" smtClean="0">
                <a:ln w="12700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Оксигену</a:t>
            </a:r>
            <a:r>
              <a:rPr lang="uk-UA" sz="7200" b="1" spc="50" dirty="0" smtClean="0">
                <a:ln w="12700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 природі</a:t>
            </a:r>
            <a:endParaRPr lang="uk-UA" sz="7200" b="1" spc="50" dirty="0">
              <a:ln w="12700" cmpd="sng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4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uk-UA" i="1" dirty="0" smtClean="0"/>
              <a:t>Кожної миті </a:t>
            </a:r>
            <a:r>
              <a:rPr lang="uk-UA" i="1" dirty="0" smtClean="0"/>
              <a:t>на Землі відбувається безліч фізичних і хімічних перетворень. Ці зміни в природі є циклічними, тобто періодично повторюваними. </a:t>
            </a: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r>
              <a:rPr lang="uk-UA" i="1" dirty="0" smtClean="0"/>
              <a:t>Частина </a:t>
            </a:r>
            <a:r>
              <a:rPr lang="uk-UA" i="1" dirty="0" smtClean="0"/>
              <a:t>змін, які відбуваються з речовинами на планеті, обумовлена ​​хімічними реакціями. </a:t>
            </a:r>
          </a:p>
          <a:p>
            <a:r>
              <a:rPr lang="uk-UA" i="1" dirty="0" smtClean="0"/>
              <a:t>Сукупність процесів, що відбуваються в природі, при яких атоми або іони елемента в результаті реакцій переходять від одних речовин до інших, називають кругообігом елемента.</a:t>
            </a:r>
            <a:endParaRPr lang="uk-UA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i="1" dirty="0" smtClean="0"/>
              <a:t>Якщо </a:t>
            </a:r>
            <a:r>
              <a:rPr lang="uk-UA" i="1" dirty="0" smtClean="0"/>
              <a:t>головною </a:t>
            </a:r>
            <a:r>
              <a:rPr lang="uk-UA" i="1" dirty="0" smtClean="0"/>
              <a:t>речовиною у кругообігу </a:t>
            </a:r>
            <a:r>
              <a:rPr lang="uk-UA" i="1" dirty="0" err="1" smtClean="0"/>
              <a:t>Оксигену</a:t>
            </a:r>
            <a:r>
              <a:rPr lang="uk-UA" i="1" dirty="0" smtClean="0"/>
              <a:t> вибрати кисень, то можна виділити такі ланки кругообігу </a:t>
            </a: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r>
              <a:rPr lang="uk-UA" i="1" dirty="0" smtClean="0"/>
              <a:t>• </a:t>
            </a:r>
            <a:r>
              <a:rPr lang="uk-UA" i="1" dirty="0" smtClean="0"/>
              <a:t>витрачання, або зв'язування, кисню (процеси дихання, згоряння палива і пального, окислення різних речовин у природі, в технологічних процесах); </a:t>
            </a:r>
          </a:p>
          <a:p>
            <a:pPr>
              <a:buNone/>
            </a:pPr>
            <a:r>
              <a:rPr lang="uk-UA" i="1" dirty="0" smtClean="0"/>
              <a:t>• взаємоперетворенням </a:t>
            </a:r>
            <a:r>
              <a:rPr lang="uk-UA" i="1" dirty="0" err="1" smtClean="0"/>
              <a:t>оксігеносодержащіх</a:t>
            </a:r>
            <a:r>
              <a:rPr lang="uk-UA" i="1" dirty="0" smtClean="0"/>
              <a:t> </a:t>
            </a:r>
            <a:r>
              <a:rPr lang="uk-UA" i="1" dirty="0" smtClean="0"/>
              <a:t>сполук</a:t>
            </a:r>
            <a:r>
              <a:rPr lang="uk-UA" i="1" dirty="0" smtClean="0"/>
              <a:t>;</a:t>
            </a:r>
          </a:p>
          <a:p>
            <a:pPr>
              <a:buNone/>
            </a:pPr>
            <a:r>
              <a:rPr lang="ru-RU" i="1" dirty="0" smtClean="0"/>
              <a:t>• </a:t>
            </a:r>
            <a:r>
              <a:rPr lang="ru-RU" i="1" dirty="0" err="1" smtClean="0"/>
              <a:t>утворення</a:t>
            </a:r>
            <a:r>
              <a:rPr lang="ru-RU" i="1" dirty="0" smtClean="0"/>
              <a:t> </a:t>
            </a:r>
            <a:r>
              <a:rPr lang="ru-RU" i="1" dirty="0" err="1" smtClean="0"/>
              <a:t>кисню</a:t>
            </a:r>
            <a:r>
              <a:rPr lang="ru-RU" i="1" dirty="0" smtClean="0"/>
              <a:t> (</a:t>
            </a:r>
            <a:r>
              <a:rPr lang="ru-RU" i="1" dirty="0" err="1" smtClean="0"/>
              <a:t>процес</a:t>
            </a:r>
            <a:r>
              <a:rPr lang="ru-RU" i="1" dirty="0" smtClean="0"/>
              <a:t> фотосинтезу, </a:t>
            </a:r>
            <a:r>
              <a:rPr lang="ru-RU" i="1" dirty="0" err="1" smtClean="0"/>
              <a:t>розкладання</a:t>
            </a:r>
            <a:r>
              <a:rPr lang="ru-RU" i="1" dirty="0" smtClean="0"/>
              <a:t> води у </a:t>
            </a:r>
            <a:r>
              <a:rPr lang="ru-RU" i="1" dirty="0" err="1" smtClean="0"/>
              <a:t>верхніх</a:t>
            </a:r>
            <a:r>
              <a:rPr lang="ru-RU" i="1" dirty="0" smtClean="0"/>
              <a:t> шарах </a:t>
            </a:r>
            <a:r>
              <a:rPr lang="ru-RU" i="1" dirty="0" err="1" smtClean="0"/>
              <a:t>атмосфери</a:t>
            </a:r>
            <a:r>
              <a:rPr lang="ru-RU" i="1" dirty="0" smtClean="0"/>
              <a:t>).</a:t>
            </a:r>
            <a:endParaRPr lang="uk-UA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9.09-0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620688"/>
            <a:ext cx="7344815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2692896"/>
          </a:xfrm>
        </p:spPr>
        <p:txBody>
          <a:bodyPr>
            <a:normAutofit fontScale="92500"/>
          </a:bodyPr>
          <a:lstStyle/>
          <a:p>
            <a:r>
              <a:rPr lang="uk-UA" i="1" dirty="0" smtClean="0"/>
              <a:t>Незмінність вмісту кисню в атмосфері свідчить про те, що процеси зв'язування і виділення кисню компенсують один одного. </a:t>
            </a:r>
          </a:p>
          <a:p>
            <a:r>
              <a:rPr lang="uk-UA" i="1" dirty="0" err="1" smtClean="0"/>
              <a:t>Оксиген</a:t>
            </a:r>
            <a:r>
              <a:rPr lang="uk-UA" i="1" dirty="0" smtClean="0"/>
              <a:t> сприяє круговороту інших елементів, оскільки утворює з ними численні сполуки.</a:t>
            </a:r>
            <a:endParaRPr lang="uk-UA" i="1" dirty="0"/>
          </a:p>
        </p:txBody>
      </p:sp>
      <p:pic>
        <p:nvPicPr>
          <p:cNvPr id="4" name="Рисунок 3" descr="19.09-0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356992"/>
            <a:ext cx="6912768" cy="27637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ан голубые небес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Висновки:</a:t>
            </a:r>
            <a:endParaRPr lang="uk-UA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i="1" dirty="0" smtClean="0"/>
              <a:t>У природі атоми </a:t>
            </a:r>
            <a:r>
              <a:rPr lang="uk-UA" i="1" dirty="0" err="1" smtClean="0"/>
              <a:t>Оксигену</a:t>
            </a:r>
            <a:r>
              <a:rPr lang="uk-UA" i="1" dirty="0" smtClean="0"/>
              <a:t> в результаті хімічних реакцій постійно переходять від одних речовин до інших; відбувається круговорот цього елемента. </a:t>
            </a:r>
          </a:p>
          <a:p>
            <a:r>
              <a:rPr lang="uk-UA" i="1" dirty="0" smtClean="0"/>
              <a:t>Кисень широко використовується в промисловості, техніці, медицині, а в складі повітря - в ​​теплоенергетиці, автотранспорті, інших областях. </a:t>
            </a:r>
          </a:p>
          <a:p>
            <a:r>
              <a:rPr lang="uk-UA" i="1" dirty="0" smtClean="0"/>
              <a:t>Кисень необхідний живим істотам. Потрапляючи в організм під час дихання, він бере участь у багатьох хімічних реакціях. Кисень також є продуктом фотосинтезу.</a:t>
            </a:r>
            <a:endParaRPr lang="uk-UA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235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Круговоріт Оксигену в природі</vt:lpstr>
      <vt:lpstr>Слайд 2</vt:lpstr>
      <vt:lpstr>Слайд 3</vt:lpstr>
      <vt:lpstr>Слайд 4</vt:lpstr>
      <vt:lpstr>Слайд 5</vt:lpstr>
      <vt:lpstr>Висновки: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Круговоріт Оксигену в природі</dc:title>
  <dc:creator>админ</dc:creator>
  <cp:lastModifiedBy>админ</cp:lastModifiedBy>
  <cp:revision>5</cp:revision>
  <dcterms:created xsi:type="dcterms:W3CDTF">2014-04-22T17:16:33Z</dcterms:created>
  <dcterms:modified xsi:type="dcterms:W3CDTF">2014-04-22T17:58:45Z</dcterms:modified>
</cp:coreProperties>
</file>