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4DD2-40C1-4B2D-96E0-600A9C2780A4}" type="datetimeFigureOut">
              <a:rPr lang="uk-UA" smtClean="0"/>
              <a:t>23.01.2014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4A8B-0684-43B8-9EF5-A8D0B752915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4DD2-40C1-4B2D-96E0-600A9C2780A4}" type="datetimeFigureOut">
              <a:rPr lang="uk-UA" smtClean="0"/>
              <a:t>23.01.2014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4A8B-0684-43B8-9EF5-A8D0B752915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4DD2-40C1-4B2D-96E0-600A9C2780A4}" type="datetimeFigureOut">
              <a:rPr lang="uk-UA" smtClean="0"/>
              <a:t>23.01.2014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4A8B-0684-43B8-9EF5-A8D0B752915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4DD2-40C1-4B2D-96E0-600A9C2780A4}" type="datetimeFigureOut">
              <a:rPr lang="uk-UA" smtClean="0"/>
              <a:t>23.01.2014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4A8B-0684-43B8-9EF5-A8D0B752915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4DD2-40C1-4B2D-96E0-600A9C2780A4}" type="datetimeFigureOut">
              <a:rPr lang="uk-UA" smtClean="0"/>
              <a:t>23.01.2014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4A8B-0684-43B8-9EF5-A8D0B752915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4DD2-40C1-4B2D-96E0-600A9C2780A4}" type="datetimeFigureOut">
              <a:rPr lang="uk-UA" smtClean="0"/>
              <a:t>23.01.2014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4A8B-0684-43B8-9EF5-A8D0B752915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4DD2-40C1-4B2D-96E0-600A9C2780A4}" type="datetimeFigureOut">
              <a:rPr lang="uk-UA" smtClean="0"/>
              <a:t>23.01.2014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4A8B-0684-43B8-9EF5-A8D0B752915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4DD2-40C1-4B2D-96E0-600A9C2780A4}" type="datetimeFigureOut">
              <a:rPr lang="uk-UA" smtClean="0"/>
              <a:t>23.01.2014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4A8B-0684-43B8-9EF5-A8D0B752915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4DD2-40C1-4B2D-96E0-600A9C2780A4}" type="datetimeFigureOut">
              <a:rPr lang="uk-UA" smtClean="0"/>
              <a:t>23.01.2014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4A8B-0684-43B8-9EF5-A8D0B752915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4DD2-40C1-4B2D-96E0-600A9C2780A4}" type="datetimeFigureOut">
              <a:rPr lang="uk-UA" smtClean="0"/>
              <a:t>23.01.2014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4A8B-0684-43B8-9EF5-A8D0B752915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4DD2-40C1-4B2D-96E0-600A9C2780A4}" type="datetimeFigureOut">
              <a:rPr lang="uk-UA" smtClean="0"/>
              <a:t>23.01.2014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4A8B-0684-43B8-9EF5-A8D0B752915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B4DD2-40C1-4B2D-96E0-600A9C2780A4}" type="datetimeFigureOut">
              <a:rPr lang="uk-UA" smtClean="0"/>
              <a:t>23.01.2014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04A8B-0684-43B8-9EF5-A8D0B752915D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nknown\Downloads\sun_planets_jupiter_desktop_1600x1200_hd-wallpaper-497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500330"/>
            <a:ext cx="5786478" cy="1071546"/>
          </a:xfrm>
        </p:spPr>
        <p:txBody>
          <a:bodyPr>
            <a:normAutofit/>
          </a:bodyPr>
          <a:lstStyle/>
          <a:p>
            <a:pPr algn="l"/>
            <a:r>
              <a:rPr lang="ru-RU" sz="4800" dirty="0" smtClean="0">
                <a:latin typeface="Cambria" pitchFamily="18" charset="0"/>
              </a:rPr>
              <a:t>Юпитер</a:t>
            </a:r>
            <a:endParaRPr lang="uk-UA" sz="4800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1285860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3500438"/>
          <a:ext cx="5019675" cy="3154680"/>
        </p:xfrm>
        <a:graphic>
          <a:graphicData uri="http://schemas.openxmlformats.org/drawingml/2006/table">
            <a:tbl>
              <a:tblPr/>
              <a:tblGrid>
                <a:gridCol w="3128645"/>
                <a:gridCol w="189103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Средняя удаленность планеты от Солнца</a:t>
                      </a:r>
                      <a:endParaRPr lang="uk-UA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5,2028 а.е. (778570000км)</a:t>
                      </a:r>
                      <a:endParaRPr lang="uk-UA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40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Средняя температура на поверхности</a:t>
                      </a:r>
                      <a:endParaRPr lang="uk-UA" sz="11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-150 </a:t>
                      </a:r>
                      <a:r>
                        <a:rPr lang="ru-RU" sz="1100" b="0" i="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endParaRPr lang="uk-UA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Наклон орбиты к плоскости эклиптики (градусы)</a:t>
                      </a:r>
                      <a:endParaRPr lang="uk-UA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1,304</a:t>
                      </a:r>
                      <a:endParaRPr lang="uk-UA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Орбитальная скорость (км/с)</a:t>
                      </a:r>
                      <a:endParaRPr lang="uk-UA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от 12,44 до 13,72</a:t>
                      </a:r>
                      <a:endParaRPr lang="uk-UA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Сидерический период обращения планеты (лет)</a:t>
                      </a:r>
                      <a:endParaRPr lang="uk-UA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11,8623 (4332,589 дней)</a:t>
                      </a:r>
                      <a:endParaRPr lang="uk-UA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Максимальная видимая звездная величина</a:t>
                      </a:r>
                      <a:endParaRPr lang="uk-UA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-2,59</a:t>
                      </a:r>
                      <a:endParaRPr lang="uk-UA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Масса</a:t>
                      </a:r>
                      <a:endParaRPr lang="uk-UA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317,838 M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, (1,8986×10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27кг)</a:t>
                      </a:r>
                      <a:endParaRPr lang="uk-UA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Экваториальный радиус  </a:t>
                      </a:r>
                      <a:endParaRPr lang="uk-UA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11,209 R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, (71492км)</a:t>
                      </a:r>
                      <a:endParaRPr lang="uk-UA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752">
                <a:tc>
                  <a:txBody>
                    <a:bodyPr/>
                    <a:lstStyle/>
                    <a:p>
                      <a:pPr fontAlgn="t"/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kern="1200" noProof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Атмосферное</a:t>
                      </a:r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kern="1200" noProof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давление</a:t>
                      </a:r>
                      <a:endParaRPr lang="ru-RU" sz="1100" kern="1200" noProof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11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20—220 </a:t>
                      </a:r>
                      <a:r>
                        <a:rPr lang="ru-RU" sz="1100" kern="1200" noProof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кПа</a:t>
                      </a:r>
                      <a:endParaRPr lang="ru-RU" sz="1100" kern="1200" noProof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Средняя плотность (г/см3) </a:t>
                      </a:r>
                      <a:endParaRPr lang="uk-UA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1,326</a:t>
                      </a:r>
                      <a:endParaRPr lang="uk-UA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Ускорение силы тяжести на экваторе (м/с2)</a:t>
                      </a:r>
                      <a:endParaRPr lang="uk-UA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23,12</a:t>
                      </a:r>
                      <a:endParaRPr lang="uk-UA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Вторая космическая скорость на экваторе (км/с)</a:t>
                      </a:r>
                      <a:endParaRPr lang="uk-UA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59,5</a:t>
                      </a:r>
                      <a:endParaRPr lang="uk-UA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Период обращения вокруг оси (часов) </a:t>
                      </a:r>
                      <a:endParaRPr lang="uk-UA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9,925</a:t>
                      </a:r>
                      <a:endParaRPr lang="uk-UA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Наклонение экватора к орбите (градусы) </a:t>
                      </a:r>
                      <a:endParaRPr lang="uk-UA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3,13</a:t>
                      </a:r>
                      <a:endParaRPr lang="uk-UA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Альбедо</a:t>
                      </a:r>
                      <a:endParaRPr lang="uk-UA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0,343</a:t>
                      </a:r>
                      <a:endParaRPr lang="uk-UA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Число открытых спутников </a:t>
                      </a:r>
                      <a:endParaRPr lang="uk-UA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67</a:t>
                      </a:r>
                      <a:endParaRPr lang="uk-UA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482" name="Picture 2" descr="C:\Users\unknown\Downloads\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2714620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Cambria" pitchFamily="18" charset="0"/>
                <a:ea typeface="+mj-ea"/>
                <a:cs typeface="+mj-cs"/>
              </a:rPr>
              <a:t>Ио</a:t>
            </a:r>
            <a:endParaRPr lang="uk-UA" sz="3600" dirty="0"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607220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ambria" pitchFamily="18" charset="0"/>
                <a:ea typeface="+mj-ea"/>
                <a:cs typeface="+mj-cs"/>
              </a:rPr>
              <a:t>Ганимед</a:t>
            </a:r>
            <a:endParaRPr lang="uk-UA" sz="3600" dirty="0"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446" y="2643182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ambria" pitchFamily="18" charset="0"/>
                <a:ea typeface="+mj-ea"/>
                <a:cs typeface="+mj-cs"/>
              </a:rPr>
              <a:t>Европа</a:t>
            </a:r>
            <a:endParaRPr lang="uk-UA" sz="3600" dirty="0"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694" y="607220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ambria" pitchFamily="18" charset="0"/>
                <a:ea typeface="+mj-ea"/>
                <a:cs typeface="+mj-cs"/>
              </a:rPr>
              <a:t>Каллисто</a:t>
            </a:r>
            <a:endParaRPr lang="uk-UA" sz="3600" dirty="0"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nknown\Downloads\2256536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1436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2502282"/>
            <a:ext cx="4286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+mj-ea"/>
                <a:cs typeface="+mj-cs"/>
              </a:rPr>
              <a:t>Спасибо </a:t>
            </a:r>
            <a:endParaRPr lang="ru-RU" sz="48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mbria" pitchFamily="18" charset="0"/>
              <a:ea typeface="+mj-ea"/>
              <a:cs typeface="+mj-cs"/>
            </a:endParaRPr>
          </a:p>
          <a:p>
            <a:pPr algn="ctr"/>
            <a:r>
              <a:rPr lang="ru-RU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+mj-ea"/>
                <a:cs typeface="+mj-cs"/>
              </a:rPr>
              <a:t>за </a:t>
            </a:r>
            <a:r>
              <a:rPr lang="ru-RU" sz="48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+mj-ea"/>
                <a:cs typeface="+mj-cs"/>
              </a:rPr>
              <a:t>внимание!</a:t>
            </a:r>
            <a:endParaRPr lang="uk-UA" sz="480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142852"/>
            <a:ext cx="86439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•Юпитер представляет собой гигантский газовый шар, диаметр которого в десять раз </a:t>
            </a:r>
            <a:r>
              <a:rPr lang="ru-RU" dirty="0" smtClean="0"/>
              <a:t>превышает</a:t>
            </a:r>
            <a:r>
              <a:rPr lang="uk-UA" dirty="0" smtClean="0"/>
              <a:t> </a:t>
            </a:r>
            <a:r>
              <a:rPr lang="ru-RU" dirty="0" smtClean="0"/>
              <a:t>диаметр </a:t>
            </a:r>
            <a:r>
              <a:rPr lang="ru-RU" dirty="0"/>
              <a:t>Земли, составляя одну десятую диаметра Солнца, а масса равна 0,1% массы Солнца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•Химический состав Юпитера (по числу молекул) очень близок к составу Солнца: 89% водорода (находящегося на Юпитере в молекулярной форме) и 10% гелия (в «солнечной» пропорции 3,4 : 1).</a:t>
            </a:r>
          </a:p>
          <a:p>
            <a:endParaRPr lang="ru-RU" dirty="0" smtClean="0"/>
          </a:p>
          <a:p>
            <a:r>
              <a:rPr lang="ru-RU" dirty="0" smtClean="0"/>
              <a:t>•</a:t>
            </a:r>
            <a:r>
              <a:rPr lang="ru-RU" dirty="0"/>
              <a:t>Также химический состав Юпитера включает водяной пар, метан и аммиак</a:t>
            </a:r>
            <a:r>
              <a:rPr lang="ru-RU" dirty="0" smtClean="0"/>
              <a:t>.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14341" name="Picture 5" descr="C:\Users\unknown\Downloads\YUpiter-v-razre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214686"/>
            <a:ext cx="5139260" cy="31956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5363" name="Picture 3" descr="C:\Users\unknown\Downloads\u14727_2283_vortex_1680x1050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1000108"/>
            <a:ext cx="26431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~86% </a:t>
            </a:r>
            <a:r>
              <a:rPr lang="uk-UA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Водород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H2)</a:t>
            </a:r>
          </a:p>
          <a:p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~13% </a:t>
            </a:r>
            <a:r>
              <a:rPr lang="uk-UA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Гелий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He)</a:t>
            </a:r>
          </a:p>
          <a:p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0.1% Метан (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CH4)</a:t>
            </a:r>
          </a:p>
          <a:p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0.1% Водяной пар</a:t>
            </a:r>
          </a:p>
          <a:p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0.02% </a:t>
            </a:r>
            <a:r>
              <a:rPr lang="uk-UA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Аммиак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NH3)</a:t>
            </a:r>
          </a:p>
          <a:p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0.0002% </a:t>
            </a:r>
            <a:r>
              <a:rPr lang="uk-UA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Этан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C2H6)</a:t>
            </a:r>
            <a:endParaRPr lang="uk-U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2844" y="0"/>
            <a:ext cx="5786478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Атмосфера</a:t>
            </a:r>
            <a:endParaRPr kumimoji="0" lang="uk-UA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nknown\Downloads\great-red-spot-in-atmosphere-of-jupi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001056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2" y="5000636"/>
            <a:ext cx="7929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j-lt"/>
              </a:rPr>
              <a:t>Одно из атмосферных </a:t>
            </a:r>
            <a:r>
              <a:rPr lang="ru-RU" dirty="0" smtClean="0">
                <a:latin typeface="+mj-lt"/>
              </a:rPr>
              <a:t>явлений </a:t>
            </a:r>
            <a:r>
              <a:rPr lang="ru-RU" dirty="0" smtClean="0"/>
              <a:t>–</a:t>
            </a:r>
            <a:r>
              <a:rPr lang="ru-RU" dirty="0" smtClean="0">
                <a:latin typeface="+mj-lt"/>
              </a:rPr>
              <a:t> Большое </a:t>
            </a:r>
            <a:r>
              <a:rPr lang="ru-RU" dirty="0">
                <a:latin typeface="+mj-lt"/>
              </a:rPr>
              <a:t>Красное </a:t>
            </a:r>
            <a:r>
              <a:rPr lang="ru-RU" dirty="0" smtClean="0">
                <a:latin typeface="+mj-lt"/>
              </a:rPr>
              <a:t>Пятно </a:t>
            </a:r>
            <a:r>
              <a:rPr lang="ru-RU" dirty="0" smtClean="0"/>
              <a:t>– устойчивый </a:t>
            </a:r>
            <a:r>
              <a:rPr lang="ru-RU" dirty="0"/>
              <a:t>вихрь в атмосфере Юпитера, наблюдается уже более 340 лет в 22 южнее экватора. Оно медленно перемещается, делая за сто лет примерно 3 оборота. Размеры: 24–40,000х12–14,000 </a:t>
            </a:r>
            <a:r>
              <a:rPr lang="ru-RU" dirty="0" smtClean="0"/>
              <a:t>км. </a:t>
            </a:r>
            <a:r>
              <a:rPr lang="ru-RU" dirty="0" smtClean="0">
                <a:latin typeface="+mj-lt"/>
              </a:rPr>
              <a:t>О </a:t>
            </a:r>
            <a:r>
              <a:rPr lang="ru-RU" dirty="0">
                <a:latin typeface="+mj-lt"/>
              </a:rPr>
              <a:t>природе этого исполинского вихревого смерча пока мало что известно. Но предполагают, что он может существовать в атмосфере </a:t>
            </a:r>
            <a:r>
              <a:rPr lang="ru-RU" dirty="0" smtClean="0">
                <a:latin typeface="+mj-lt"/>
              </a:rPr>
              <a:t>планеты </a:t>
            </a:r>
            <a:r>
              <a:rPr lang="ru-RU" i="1" dirty="0" smtClean="0">
                <a:latin typeface="+mj-lt"/>
              </a:rPr>
              <a:t>тысячи </a:t>
            </a:r>
            <a:r>
              <a:rPr lang="ru-RU" i="1" dirty="0">
                <a:latin typeface="+mj-lt"/>
              </a:rPr>
              <a:t>лет</a:t>
            </a:r>
            <a:r>
              <a:rPr lang="ru-RU" dirty="0">
                <a:latin typeface="+mj-lt"/>
              </a:rPr>
              <a:t>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0" name="Picture 2" descr="C:\Users\unknown\Downloads\111_1426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71438"/>
            <a:ext cx="8977091" cy="6715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8434" name="Picture 2" descr="C:\Users\unknown\Downloads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nknown\Downloads\8d8bdae3ef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857364"/>
            <a:ext cx="7715250" cy="4267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800" dirty="0">
                <a:latin typeface="Cambria" pitchFamily="18" charset="0"/>
              </a:rPr>
              <a:t>Магнитосфера</a:t>
            </a:r>
            <a:endParaRPr lang="uk-UA" sz="4800" dirty="0">
              <a:latin typeface="Cambria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1071546"/>
            <a:ext cx="785814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•Юпитер обладает обширной магнитосферой, которая подобна земной, но увеличена примерно в 100 раз. Закручивание электронов вокруг силовых линий порождает радиоизлучение, причем задержанные около планеты электроны дают синхротронное излучение в диапазоне дециметровых волн.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Декаметровое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излучение, наблюдаемое только от некоторых областей планеты, связано с взаимодействием ионосферы Юпитера со спутником Ио, орбита которого проходит внутри огромного плазменного тора. Это взаимодействие порождает также полярные сияния.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•18 декабря 2000 года с орбитального телескопа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Chandra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" в полярных районах верхних слоев атмосферы Юпитера в течение 10 часов наблюдался пульсирующий источник рентгеновского  лучения. Он вспыхивал каждые 45 минут. Никакие из существующих ныне теорий не могут объяснить ни природу возникновения излучения, ни его пульсирующий характер.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1507" name="Picture 3" descr="C:\Users\unknown\Downloads\Безымянный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Cambria" pitchFamily="18" charset="0"/>
              </a:rPr>
              <a:t>Спутники Юпитера</a:t>
            </a:r>
            <a:endParaRPr lang="uk-UA" sz="4800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28748"/>
            <a:ext cx="885831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449</Words>
  <Application>Microsoft Office PowerPoint</Application>
  <PresentationFormat>Экран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Юпитер</vt:lpstr>
      <vt:lpstr>Слайд 2</vt:lpstr>
      <vt:lpstr>Слайд 3</vt:lpstr>
      <vt:lpstr>Слайд 4</vt:lpstr>
      <vt:lpstr>Слайд 5</vt:lpstr>
      <vt:lpstr>Слайд 6</vt:lpstr>
      <vt:lpstr>Магнитосфера</vt:lpstr>
      <vt:lpstr>Слайд 8</vt:lpstr>
      <vt:lpstr>Спутники Юпитера</vt:lpstr>
      <vt:lpstr>Слайд 10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unknown</dc:creator>
  <cp:lastModifiedBy>unknown</cp:lastModifiedBy>
  <cp:revision>18</cp:revision>
  <dcterms:created xsi:type="dcterms:W3CDTF">2014-01-23T16:51:27Z</dcterms:created>
  <dcterms:modified xsi:type="dcterms:W3CDTF">2014-01-23T19:36:51Z</dcterms:modified>
</cp:coreProperties>
</file>