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0" r:id="rId7"/>
    <p:sldId id="266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0851D-D425-4479-B13E-49B3B6EF8AFE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46BEA3-E621-4BB7-8441-CA3D809D15E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Ґрунт (велика кількість кратерів вулканів)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45D4BE1-A4D5-4B06-AEB7-314CA9CC4ADD}" type="parTrans" cxnId="{60B799A7-6F41-4A21-BD16-F634F457A54B}">
      <dgm:prSet/>
      <dgm:spPr/>
      <dgm:t>
        <a:bodyPr/>
        <a:lstStyle/>
        <a:p>
          <a:endParaRPr lang="ru-RU"/>
        </a:p>
      </dgm:t>
    </dgm:pt>
    <dgm:pt modelId="{825354F2-BE8A-45AC-BCF7-AC0DACE9DE78}" type="sibTrans" cxnId="{60B799A7-6F41-4A21-BD16-F634F457A54B}">
      <dgm:prSet/>
      <dgm:spPr/>
      <dgm:t>
        <a:bodyPr/>
        <a:lstStyle/>
        <a:p>
          <a:endParaRPr lang="ru-RU"/>
        </a:p>
      </dgm:t>
    </dgm:pt>
    <dgm:pt modelId="{767E3A29-A47B-4150-B488-0789B9AB11C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Не відбуваються зміни пір року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FE6D3C-24FC-423C-95C8-ADBFB993A8E8}" type="parTrans" cxnId="{6499F44A-F4AF-4B08-A5A3-581C34890134}">
      <dgm:prSet/>
      <dgm:spPr/>
      <dgm:t>
        <a:bodyPr/>
        <a:lstStyle/>
        <a:p>
          <a:endParaRPr lang="ru-RU"/>
        </a:p>
      </dgm:t>
    </dgm:pt>
    <dgm:pt modelId="{B6D3A192-D44D-47D0-81EF-D969EFC7E3A6}" type="sibTrans" cxnId="{6499F44A-F4AF-4B08-A5A3-581C34890134}">
      <dgm:prSet/>
      <dgm:spPr/>
      <dgm:t>
        <a:bodyPr/>
        <a:lstStyle/>
        <a:p>
          <a:endParaRPr lang="ru-RU"/>
        </a:p>
      </dgm:t>
    </dgm:pt>
    <dgm:pt modelId="{1D653E99-5B6C-4305-B436-AD658F951D6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Поверхня вкрита самородною сіркою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AD44FF-E98B-4C4F-86F3-D731B1FB4609}" type="parTrans" cxnId="{647A8E6C-6AA8-4F0C-9CAA-AABDFF0DD5C9}">
      <dgm:prSet/>
      <dgm:spPr/>
      <dgm:t>
        <a:bodyPr/>
        <a:lstStyle/>
        <a:p>
          <a:endParaRPr lang="ru-RU"/>
        </a:p>
      </dgm:t>
    </dgm:pt>
    <dgm:pt modelId="{8E25AA76-D367-43AB-BD04-2472134502CD}" type="sibTrans" cxnId="{647A8E6C-6AA8-4F0C-9CAA-AABDFF0DD5C9}">
      <dgm:prSet/>
      <dgm:spPr/>
      <dgm:t>
        <a:bodyPr/>
        <a:lstStyle/>
        <a:p>
          <a:endParaRPr lang="ru-RU"/>
        </a:p>
      </dgm:t>
    </dgm:pt>
    <dgm:pt modelId="{FD0FBD81-116F-4D97-975A-9D0DE1C2DC82}" type="pres">
      <dgm:prSet presAssocID="{6900851D-D425-4479-B13E-49B3B6EF8A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136BE-D213-4F4D-BF3C-9726DCEE1D8F}" type="pres">
      <dgm:prSet presAssocID="{0546BEA3-E621-4BB7-8441-CA3D809D15E4}" presName="composite" presStyleCnt="0"/>
      <dgm:spPr/>
    </dgm:pt>
    <dgm:pt modelId="{D7EC928B-40FB-428F-A32B-55C955717E71}" type="pres">
      <dgm:prSet presAssocID="{0546BEA3-E621-4BB7-8441-CA3D809D15E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2A2501-EEC8-4AE7-B7B4-B119CCF9C29D}" type="pres">
      <dgm:prSet presAssocID="{0546BEA3-E621-4BB7-8441-CA3D809D15E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AEC5D-757C-4B13-9688-943AC720D8C6}" type="pres">
      <dgm:prSet presAssocID="{825354F2-BE8A-45AC-BCF7-AC0DACE9DE78}" presName="spacing" presStyleCnt="0"/>
      <dgm:spPr/>
    </dgm:pt>
    <dgm:pt modelId="{7F697A81-48DF-453F-91F0-9CB1403E7D40}" type="pres">
      <dgm:prSet presAssocID="{767E3A29-A47B-4150-B488-0789B9AB11CB}" presName="composite" presStyleCnt="0"/>
      <dgm:spPr/>
    </dgm:pt>
    <dgm:pt modelId="{781DFCBA-8A2A-4EFC-934A-92402B249673}" type="pres">
      <dgm:prSet presAssocID="{767E3A29-A47B-4150-B488-0789B9AB11C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242945-2369-42AE-B167-5CA04F06347A}" type="pres">
      <dgm:prSet presAssocID="{767E3A29-A47B-4150-B488-0789B9AB11C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3ECAA-C81B-4BA5-B654-541CD28452E6}" type="pres">
      <dgm:prSet presAssocID="{B6D3A192-D44D-47D0-81EF-D969EFC7E3A6}" presName="spacing" presStyleCnt="0"/>
      <dgm:spPr/>
    </dgm:pt>
    <dgm:pt modelId="{42983284-3720-403D-90D0-AB7A94054191}" type="pres">
      <dgm:prSet presAssocID="{1D653E99-5B6C-4305-B436-AD658F951D6A}" presName="composite" presStyleCnt="0"/>
      <dgm:spPr/>
    </dgm:pt>
    <dgm:pt modelId="{97D16516-27DF-4B85-A31B-3C41AEADCD50}" type="pres">
      <dgm:prSet presAssocID="{1D653E99-5B6C-4305-B436-AD658F951D6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7ECF1D-7F31-4193-AFAD-5A734FE8DEE2}" type="pres">
      <dgm:prSet presAssocID="{1D653E99-5B6C-4305-B436-AD658F951D6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99F44A-F4AF-4B08-A5A3-581C34890134}" srcId="{6900851D-D425-4479-B13E-49B3B6EF8AFE}" destId="{767E3A29-A47B-4150-B488-0789B9AB11CB}" srcOrd="1" destOrd="0" parTransId="{B5FE6D3C-24FC-423C-95C8-ADBFB993A8E8}" sibTransId="{B6D3A192-D44D-47D0-81EF-D969EFC7E3A6}"/>
    <dgm:cxn modelId="{37A94E66-0DB9-43AB-8BAD-721AA36E056A}" type="presOf" srcId="{1D653E99-5B6C-4305-B436-AD658F951D6A}" destId="{947ECF1D-7F31-4193-AFAD-5A734FE8DEE2}" srcOrd="0" destOrd="0" presId="urn:microsoft.com/office/officeart/2005/8/layout/vList3"/>
    <dgm:cxn modelId="{647A8E6C-6AA8-4F0C-9CAA-AABDFF0DD5C9}" srcId="{6900851D-D425-4479-B13E-49B3B6EF8AFE}" destId="{1D653E99-5B6C-4305-B436-AD658F951D6A}" srcOrd="2" destOrd="0" parTransId="{54AD44FF-E98B-4C4F-86F3-D731B1FB4609}" sibTransId="{8E25AA76-D367-43AB-BD04-2472134502CD}"/>
    <dgm:cxn modelId="{60B799A7-6F41-4A21-BD16-F634F457A54B}" srcId="{6900851D-D425-4479-B13E-49B3B6EF8AFE}" destId="{0546BEA3-E621-4BB7-8441-CA3D809D15E4}" srcOrd="0" destOrd="0" parTransId="{245D4BE1-A4D5-4B06-AEB7-314CA9CC4ADD}" sibTransId="{825354F2-BE8A-45AC-BCF7-AC0DACE9DE78}"/>
    <dgm:cxn modelId="{1D97893E-E0A4-4850-BD59-1DAB61483AE4}" type="presOf" srcId="{767E3A29-A47B-4150-B488-0789B9AB11CB}" destId="{E3242945-2369-42AE-B167-5CA04F06347A}" srcOrd="0" destOrd="0" presId="urn:microsoft.com/office/officeart/2005/8/layout/vList3"/>
    <dgm:cxn modelId="{7A310668-8E82-4B72-8756-1E987F57C346}" type="presOf" srcId="{6900851D-D425-4479-B13E-49B3B6EF8AFE}" destId="{FD0FBD81-116F-4D97-975A-9D0DE1C2DC82}" srcOrd="0" destOrd="0" presId="urn:microsoft.com/office/officeart/2005/8/layout/vList3"/>
    <dgm:cxn modelId="{2667691D-7376-4E66-A9DE-E78A9BD05D26}" type="presOf" srcId="{0546BEA3-E621-4BB7-8441-CA3D809D15E4}" destId="{8E2A2501-EEC8-4AE7-B7B4-B119CCF9C29D}" srcOrd="0" destOrd="0" presId="urn:microsoft.com/office/officeart/2005/8/layout/vList3"/>
    <dgm:cxn modelId="{1744DDB8-D96D-483E-A434-4B0D6DF103DA}" type="presParOf" srcId="{FD0FBD81-116F-4D97-975A-9D0DE1C2DC82}" destId="{F4C136BE-D213-4F4D-BF3C-9726DCEE1D8F}" srcOrd="0" destOrd="0" presId="urn:microsoft.com/office/officeart/2005/8/layout/vList3"/>
    <dgm:cxn modelId="{434AC57B-1904-4A01-9C64-015922C9E7C2}" type="presParOf" srcId="{F4C136BE-D213-4F4D-BF3C-9726DCEE1D8F}" destId="{D7EC928B-40FB-428F-A32B-55C955717E71}" srcOrd="0" destOrd="0" presId="urn:microsoft.com/office/officeart/2005/8/layout/vList3"/>
    <dgm:cxn modelId="{848AB8A6-9541-488C-85B2-CDE0A7A33455}" type="presParOf" srcId="{F4C136BE-D213-4F4D-BF3C-9726DCEE1D8F}" destId="{8E2A2501-EEC8-4AE7-B7B4-B119CCF9C29D}" srcOrd="1" destOrd="0" presId="urn:microsoft.com/office/officeart/2005/8/layout/vList3"/>
    <dgm:cxn modelId="{4718E232-9B42-4363-8E1B-65D3F07AD907}" type="presParOf" srcId="{FD0FBD81-116F-4D97-975A-9D0DE1C2DC82}" destId="{32DAEC5D-757C-4B13-9688-943AC720D8C6}" srcOrd="1" destOrd="0" presId="urn:microsoft.com/office/officeart/2005/8/layout/vList3"/>
    <dgm:cxn modelId="{851F11B2-4459-49A1-98FC-B88E824986C7}" type="presParOf" srcId="{FD0FBD81-116F-4D97-975A-9D0DE1C2DC82}" destId="{7F697A81-48DF-453F-91F0-9CB1403E7D40}" srcOrd="2" destOrd="0" presId="urn:microsoft.com/office/officeart/2005/8/layout/vList3"/>
    <dgm:cxn modelId="{4D2EDC4C-A801-4870-A11E-CC6A85A9A59F}" type="presParOf" srcId="{7F697A81-48DF-453F-91F0-9CB1403E7D40}" destId="{781DFCBA-8A2A-4EFC-934A-92402B249673}" srcOrd="0" destOrd="0" presId="urn:microsoft.com/office/officeart/2005/8/layout/vList3"/>
    <dgm:cxn modelId="{7768BC29-0524-4562-A099-FAE71E2547B7}" type="presParOf" srcId="{7F697A81-48DF-453F-91F0-9CB1403E7D40}" destId="{E3242945-2369-42AE-B167-5CA04F06347A}" srcOrd="1" destOrd="0" presId="urn:microsoft.com/office/officeart/2005/8/layout/vList3"/>
    <dgm:cxn modelId="{E688459E-F490-4109-A868-D9D6FC7562FB}" type="presParOf" srcId="{FD0FBD81-116F-4D97-975A-9D0DE1C2DC82}" destId="{DF73ECAA-C81B-4BA5-B654-541CD28452E6}" srcOrd="3" destOrd="0" presId="urn:microsoft.com/office/officeart/2005/8/layout/vList3"/>
    <dgm:cxn modelId="{7FF8856D-7AE8-4100-8BA4-C15AD4C2B90B}" type="presParOf" srcId="{FD0FBD81-116F-4D97-975A-9D0DE1C2DC82}" destId="{42983284-3720-403D-90D0-AB7A94054191}" srcOrd="4" destOrd="0" presId="urn:microsoft.com/office/officeart/2005/8/layout/vList3"/>
    <dgm:cxn modelId="{A4DFB7E8-F5F2-42DE-AD53-0BC81818A0FE}" type="presParOf" srcId="{42983284-3720-403D-90D0-AB7A94054191}" destId="{97D16516-27DF-4B85-A31B-3C41AEADCD50}" srcOrd="0" destOrd="0" presId="urn:microsoft.com/office/officeart/2005/8/layout/vList3"/>
    <dgm:cxn modelId="{D8EF007C-E43E-45AC-B719-32581E0AAFEA}" type="presParOf" srcId="{42983284-3720-403D-90D0-AB7A94054191}" destId="{947ECF1D-7F31-4193-AFAD-5A734FE8DEE2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889F-D52D-4EF7-A31F-39C8EFE4631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1290-B53D-436A-8164-2488AA08A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space.spb.ru/index157.file/1.jpg"/>
          <p:cNvPicPr>
            <a:picLocks noChangeAspect="1" noChangeArrowheads="1"/>
          </p:cNvPicPr>
          <p:nvPr/>
        </p:nvPicPr>
        <p:blipFill>
          <a:blip r:embed="rId2"/>
          <a:srcRect l="6338" r="35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143800" cy="35004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Script" pitchFamily="34" charset="0"/>
              </a:rPr>
              <a:t>Меркурій. Чи придатна ця планета для життя?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www.avalia.ru/wp-content/uploads/2013/03/%D0%9C%D0%B5%D1%80%D0%BA%D1%83%D1%80%D0%B8%D0%B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nova.org.ua/images/stories/news/merkuriy_lav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3379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7" y="142852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Магнітне поле Меркурію слабке(0,006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Тл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acepla.net/images/stories2/443/Mercury_water/mercury_wat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5048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://tk-istochnik.ru/assets/templates/voda/img/water_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435689" cy="2643230"/>
          </a:xfrm>
          <a:prstGeom prst="roundRect">
            <a:avLst>
              <a:gd name="adj" fmla="val 348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future.ru/filemanager/Gallery_Image_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20"/>
            <a:ext cx="9144000" cy="82313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285728"/>
            <a:ext cx="77867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Значні перепади температури на поверхні планети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http://kursk-o2.ru/helij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429000"/>
            <a:ext cx="235745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409" name="Picture 1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5861489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1" name="Picture 3" descr="http://kursk-o2.ru/arg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0042"/>
            <a:ext cx="2357454" cy="2357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12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670" y="214290"/>
            <a:ext cx="5414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Природні умови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naturalist.if.ua/wp-content/rocky-planet-http_newshopper_sulekha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89691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Script" pitchFamily="34" charset="0"/>
              </a:rPr>
              <a:t>Дякуємо за увагу!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43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2014-12-09T18:29:11Z</dcterms:created>
  <dcterms:modified xsi:type="dcterms:W3CDTF">2014-12-09T20:34:24Z</dcterms:modified>
</cp:coreProperties>
</file>